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3"/>
  </p:notesMasterIdLst>
  <p:sldIdLst>
    <p:sldId id="708" r:id="rId5"/>
    <p:sldId id="898" r:id="rId6"/>
    <p:sldId id="899" r:id="rId7"/>
    <p:sldId id="900" r:id="rId8"/>
    <p:sldId id="919" r:id="rId9"/>
    <p:sldId id="711" r:id="rId10"/>
    <p:sldId id="889" r:id="rId11"/>
    <p:sldId id="890" r:id="rId12"/>
    <p:sldId id="892" r:id="rId13"/>
    <p:sldId id="893" r:id="rId14"/>
    <p:sldId id="894" r:id="rId15"/>
    <p:sldId id="895" r:id="rId16"/>
    <p:sldId id="684" r:id="rId17"/>
    <p:sldId id="896" r:id="rId18"/>
    <p:sldId id="685" r:id="rId19"/>
    <p:sldId id="859" r:id="rId20"/>
    <p:sldId id="718" r:id="rId21"/>
    <p:sldId id="860" r:id="rId22"/>
    <p:sldId id="897" r:id="rId23"/>
    <p:sldId id="920" r:id="rId24"/>
    <p:sldId id="921" r:id="rId25"/>
    <p:sldId id="922" r:id="rId26"/>
    <p:sldId id="653" r:id="rId27"/>
    <p:sldId id="654" r:id="rId28"/>
    <p:sldId id="867" r:id="rId29"/>
    <p:sldId id="774" r:id="rId30"/>
    <p:sldId id="888" r:id="rId31"/>
    <p:sldId id="699" r:id="rId32"/>
  </p:sldIdLst>
  <p:sldSz cx="12192000" cy="6858000"/>
  <p:notesSz cx="7315200" cy="96012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DIN Engschrift Std" panose="00000500000000000000" pitchFamily="50" charset="0"/>
      <p:regular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HMR &amp; Bellissima" id="{CC94F1A4-8952-495C-A259-2AF5CC75F81B}">
          <p14:sldIdLst>
            <p14:sldId id="708"/>
            <p14:sldId id="898"/>
            <p14:sldId id="899"/>
            <p14:sldId id="900"/>
            <p14:sldId id="919"/>
            <p14:sldId id="711"/>
            <p14:sldId id="889"/>
            <p14:sldId id="890"/>
            <p14:sldId id="892"/>
            <p14:sldId id="893"/>
            <p14:sldId id="894"/>
            <p14:sldId id="895"/>
            <p14:sldId id="684"/>
            <p14:sldId id="896"/>
            <p14:sldId id="685"/>
            <p14:sldId id="859"/>
            <p14:sldId id="718"/>
            <p14:sldId id="860"/>
            <p14:sldId id="897"/>
            <p14:sldId id="920"/>
            <p14:sldId id="921"/>
            <p14:sldId id="922"/>
          </p14:sldIdLst>
        </p14:section>
        <p14:section name="Ink Savings" id="{DEC31334-EF34-4CAA-A38B-2E6D58EDD488}">
          <p14:sldIdLst>
            <p14:sldId id="653"/>
            <p14:sldId id="654"/>
            <p14:sldId id="867"/>
          </p14:sldIdLst>
        </p14:section>
        <p14:section name="The Bellissima Network" id="{C62ECC98-1073-4A90-AEFC-B5F68C3C9445}">
          <p14:sldIdLst>
            <p14:sldId id="774"/>
            <p14:sldId id="888"/>
          </p14:sldIdLst>
        </p14:section>
        <p14:section name="Questions" id="{866AAAA4-375A-4B66-8273-C2FE6459DFC5}">
          <p14:sldIdLst>
            <p14:sldId id="6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Kinsella" initials="DK" lastIdx="1" clrIdx="0">
    <p:extLst>
      <p:ext uri="{19B8F6BF-5375-455C-9EA6-DF929625EA0E}">
        <p15:presenceInfo xmlns:p15="http://schemas.microsoft.com/office/powerpoint/2012/main" userId="S::danielle.kinsella@hamillroad.com::11505f28-1f1e-46e8-84df-9531fe3af75d" providerId="AD"/>
      </p:ext>
    </p:extLst>
  </p:cmAuthor>
  <p:cmAuthor id="2" name="Pierre_L Hammond" initials="PH" lastIdx="2" clrIdx="1">
    <p:extLst>
      <p:ext uri="{19B8F6BF-5375-455C-9EA6-DF929625EA0E}">
        <p15:presenceInfo xmlns:p15="http://schemas.microsoft.com/office/powerpoint/2012/main" userId="21677225d4653b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AD7"/>
    <a:srgbClr val="FF3399"/>
    <a:srgbClr val="00ADF1"/>
    <a:srgbClr val="00B0F0"/>
    <a:srgbClr val="FFFFFF"/>
    <a:srgbClr val="FF0000"/>
    <a:srgbClr val="FF6600"/>
    <a:srgbClr val="FF9933"/>
    <a:srgbClr val="92D05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18CDD-81A1-46C1-9757-EB206D40D00C}" v="29" dt="2021-03-18T15:48:39.7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1" autoAdjust="0"/>
    <p:restoredTop sz="91385" autoAdjust="0"/>
  </p:normalViewPr>
  <p:slideViewPr>
    <p:cSldViewPr snapToGrid="0">
      <p:cViewPr varScale="1">
        <p:scale>
          <a:sx n="81" d="100"/>
          <a:sy n="81" d="100"/>
        </p:scale>
        <p:origin x="4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Kinsella" userId="11505f28-1f1e-46e8-84df-9531fe3af75d" providerId="ADAL" clId="{CD518CDD-81A1-46C1-9757-EB206D40D00C}"/>
    <pc:docChg chg="addSld delSld modSld sldOrd modMainMaster addSection modSection">
      <pc:chgData name="Danielle Kinsella" userId="11505f28-1f1e-46e8-84df-9531fe3af75d" providerId="ADAL" clId="{CD518CDD-81A1-46C1-9757-EB206D40D00C}" dt="2021-03-18T16:04:35.490" v="54" actId="6549"/>
      <pc:docMkLst>
        <pc:docMk/>
      </pc:docMkLst>
      <pc:sldChg chg="add del">
        <pc:chgData name="Danielle Kinsella" userId="11505f28-1f1e-46e8-84df-9531fe3af75d" providerId="ADAL" clId="{CD518CDD-81A1-46C1-9757-EB206D40D00C}" dt="2021-03-18T15:51:03.425" v="40" actId="47"/>
        <pc:sldMkLst>
          <pc:docMk/>
          <pc:sldMk cId="196267247" sldId="356"/>
        </pc:sldMkLst>
      </pc:sldChg>
      <pc:sldChg chg="add">
        <pc:chgData name="Danielle Kinsella" userId="11505f28-1f1e-46e8-84df-9531fe3af75d" providerId="ADAL" clId="{CD518CDD-81A1-46C1-9757-EB206D40D00C}" dt="2021-03-18T15:48:39.766" v="37"/>
        <pc:sldMkLst>
          <pc:docMk/>
          <pc:sldMk cId="3325552558" sldId="653"/>
        </pc:sldMkLst>
      </pc:sldChg>
      <pc:sldChg chg="add modNotesTx">
        <pc:chgData name="Danielle Kinsella" userId="11505f28-1f1e-46e8-84df-9531fe3af75d" providerId="ADAL" clId="{CD518CDD-81A1-46C1-9757-EB206D40D00C}" dt="2021-03-18T15:51:16.117" v="42" actId="6549"/>
        <pc:sldMkLst>
          <pc:docMk/>
          <pc:sldMk cId="1159497341" sldId="654"/>
        </pc:sldMkLst>
      </pc:sldChg>
      <pc:sldChg chg="modNotesTx">
        <pc:chgData name="Danielle Kinsella" userId="11505f28-1f1e-46e8-84df-9531fe3af75d" providerId="ADAL" clId="{CD518CDD-81A1-46C1-9757-EB206D40D00C}" dt="2021-03-18T15:52:41.973" v="48" actId="6549"/>
        <pc:sldMkLst>
          <pc:docMk/>
          <pc:sldMk cId="995555315" sldId="684"/>
        </pc:sldMkLst>
      </pc:sldChg>
      <pc:sldChg chg="modNotesTx">
        <pc:chgData name="Danielle Kinsella" userId="11505f28-1f1e-46e8-84df-9531fe3af75d" providerId="ADAL" clId="{CD518CDD-81A1-46C1-9757-EB206D40D00C}" dt="2021-03-18T15:52:23.281" v="47" actId="6549"/>
        <pc:sldMkLst>
          <pc:docMk/>
          <pc:sldMk cId="1084571316" sldId="685"/>
        </pc:sldMkLst>
      </pc:sldChg>
      <pc:sldChg chg="modNotesTx">
        <pc:chgData name="Danielle Kinsella" userId="11505f28-1f1e-46e8-84df-9531fe3af75d" providerId="ADAL" clId="{CD518CDD-81A1-46C1-9757-EB206D40D00C}" dt="2021-03-18T16:04:35.490" v="54" actId="6549"/>
        <pc:sldMkLst>
          <pc:docMk/>
          <pc:sldMk cId="1936356834" sldId="699"/>
        </pc:sldMkLst>
      </pc:sldChg>
      <pc:sldChg chg="delSp">
        <pc:chgData name="Danielle Kinsella" userId="11505f28-1f1e-46e8-84df-9531fe3af75d" providerId="ADAL" clId="{CD518CDD-81A1-46C1-9757-EB206D40D00C}" dt="2021-03-18T15:24:39.560" v="0" actId="478"/>
        <pc:sldMkLst>
          <pc:docMk/>
          <pc:sldMk cId="2698750870" sldId="708"/>
        </pc:sldMkLst>
        <pc:picChg chg="del">
          <ac:chgData name="Danielle Kinsella" userId="11505f28-1f1e-46e8-84df-9531fe3af75d" providerId="ADAL" clId="{CD518CDD-81A1-46C1-9757-EB206D40D00C}" dt="2021-03-18T15:24:39.560" v="0" actId="478"/>
          <ac:picMkLst>
            <pc:docMk/>
            <pc:sldMk cId="2698750870" sldId="708"/>
            <ac:picMk id="9" creationId="{E844B0F9-07B7-405B-8CC4-F6E9B4E1040F}"/>
          </ac:picMkLst>
        </pc:picChg>
      </pc:sldChg>
      <pc:sldChg chg="modSp modNotesTx">
        <pc:chgData name="Danielle Kinsella" userId="11505f28-1f1e-46e8-84df-9531fe3af75d" providerId="ADAL" clId="{CD518CDD-81A1-46C1-9757-EB206D40D00C}" dt="2021-03-18T15:53:19.382" v="49" actId="6549"/>
        <pc:sldMkLst>
          <pc:docMk/>
          <pc:sldMk cId="1301711566" sldId="711"/>
        </pc:sldMkLst>
        <pc:spChg chg="mod">
          <ac:chgData name="Danielle Kinsella" userId="11505f28-1f1e-46e8-84df-9531fe3af75d" providerId="ADAL" clId="{CD518CDD-81A1-46C1-9757-EB206D40D00C}" dt="2021-03-18T15:45:51.659" v="30" actId="20577"/>
          <ac:spMkLst>
            <pc:docMk/>
            <pc:sldMk cId="1301711566" sldId="711"/>
            <ac:spMk id="4" creationId="{9BA76F4D-5503-41A0-BCF3-CCC829D3348A}"/>
          </ac:spMkLst>
        </pc:spChg>
      </pc:sldChg>
      <pc:sldChg chg="add del modNotesTx">
        <pc:chgData name="Danielle Kinsella" userId="11505f28-1f1e-46e8-84df-9531fe3af75d" providerId="ADAL" clId="{CD518CDD-81A1-46C1-9757-EB206D40D00C}" dt="2021-03-18T15:52:03.057" v="45" actId="6549"/>
        <pc:sldMkLst>
          <pc:docMk/>
          <pc:sldMk cId="1351332052" sldId="718"/>
        </pc:sldMkLst>
      </pc:sldChg>
      <pc:sldChg chg="add del modNotesTx">
        <pc:chgData name="Danielle Kinsella" userId="11505f28-1f1e-46e8-84df-9531fe3af75d" providerId="ADAL" clId="{CD518CDD-81A1-46C1-9757-EB206D40D00C}" dt="2021-03-18T15:52:12.195" v="46" actId="6549"/>
        <pc:sldMkLst>
          <pc:docMk/>
          <pc:sldMk cId="1788605498" sldId="859"/>
        </pc:sldMkLst>
      </pc:sldChg>
      <pc:sldChg chg="add del">
        <pc:chgData name="Danielle Kinsella" userId="11505f28-1f1e-46e8-84df-9531fe3af75d" providerId="ADAL" clId="{CD518CDD-81A1-46C1-9757-EB206D40D00C}" dt="2021-03-18T15:47:32.116" v="33"/>
        <pc:sldMkLst>
          <pc:docMk/>
          <pc:sldMk cId="1091270591" sldId="860"/>
        </pc:sldMkLst>
      </pc:sldChg>
      <pc:sldChg chg="add modNotesTx">
        <pc:chgData name="Danielle Kinsella" userId="11505f28-1f1e-46e8-84df-9531fe3af75d" providerId="ADAL" clId="{CD518CDD-81A1-46C1-9757-EB206D40D00C}" dt="2021-03-18T16:04:27.097" v="53" actId="6549"/>
        <pc:sldMkLst>
          <pc:docMk/>
          <pc:sldMk cId="345233037" sldId="867"/>
        </pc:sldMkLst>
      </pc:sldChg>
      <pc:sldChg chg="del">
        <pc:chgData name="Danielle Kinsella" userId="11505f28-1f1e-46e8-84df-9531fe3af75d" providerId="ADAL" clId="{CD518CDD-81A1-46C1-9757-EB206D40D00C}" dt="2021-03-18T15:44:29.379" v="6" actId="47"/>
        <pc:sldMkLst>
          <pc:docMk/>
          <pc:sldMk cId="2323989398" sldId="873"/>
        </pc:sldMkLst>
      </pc:sldChg>
      <pc:sldChg chg="del">
        <pc:chgData name="Danielle Kinsella" userId="11505f28-1f1e-46e8-84df-9531fe3af75d" providerId="ADAL" clId="{CD518CDD-81A1-46C1-9757-EB206D40D00C}" dt="2021-03-18T15:44:15.803" v="3" actId="47"/>
        <pc:sldMkLst>
          <pc:docMk/>
          <pc:sldMk cId="2489977016" sldId="876"/>
        </pc:sldMkLst>
      </pc:sldChg>
      <pc:sldChg chg="del">
        <pc:chgData name="Danielle Kinsella" userId="11505f28-1f1e-46e8-84df-9531fe3af75d" providerId="ADAL" clId="{CD518CDD-81A1-46C1-9757-EB206D40D00C}" dt="2021-03-18T15:47:37.655" v="34" actId="47"/>
        <pc:sldMkLst>
          <pc:docMk/>
          <pc:sldMk cId="3967895631" sldId="877"/>
        </pc:sldMkLst>
      </pc:sldChg>
      <pc:sldChg chg="del">
        <pc:chgData name="Danielle Kinsella" userId="11505f28-1f1e-46e8-84df-9531fe3af75d" providerId="ADAL" clId="{CD518CDD-81A1-46C1-9757-EB206D40D00C}" dt="2021-03-18T15:47:37.655" v="34" actId="47"/>
        <pc:sldMkLst>
          <pc:docMk/>
          <pc:sldMk cId="3032059123" sldId="878"/>
        </pc:sldMkLst>
      </pc:sldChg>
      <pc:sldChg chg="ord">
        <pc:chgData name="Danielle Kinsella" userId="11505f28-1f1e-46e8-84df-9531fe3af75d" providerId="ADAL" clId="{CD518CDD-81A1-46C1-9757-EB206D40D00C}" dt="2021-03-18T15:47:43.302" v="36"/>
        <pc:sldMkLst>
          <pc:docMk/>
          <pc:sldMk cId="22463821" sldId="897"/>
        </pc:sldMkLst>
      </pc:sldChg>
      <pc:sldChg chg="add modNotesTx">
        <pc:chgData name="Danielle Kinsella" userId="11505f28-1f1e-46e8-84df-9531fe3af75d" providerId="ADAL" clId="{CD518CDD-81A1-46C1-9757-EB206D40D00C}" dt="2021-03-18T16:02:47.837" v="52" actId="6549"/>
        <pc:sldMkLst>
          <pc:docMk/>
          <pc:sldMk cId="3015960087" sldId="898"/>
        </pc:sldMkLst>
      </pc:sldChg>
      <pc:sldChg chg="add">
        <pc:chgData name="Danielle Kinsella" userId="11505f28-1f1e-46e8-84df-9531fe3af75d" providerId="ADAL" clId="{CD518CDD-81A1-46C1-9757-EB206D40D00C}" dt="2021-03-18T15:44:12.144" v="2"/>
        <pc:sldMkLst>
          <pc:docMk/>
          <pc:sldMk cId="2609958237" sldId="899"/>
        </pc:sldMkLst>
      </pc:sldChg>
      <pc:sldChg chg="add modNotesTx">
        <pc:chgData name="Danielle Kinsella" userId="11505f28-1f1e-46e8-84df-9531fe3af75d" providerId="ADAL" clId="{CD518CDD-81A1-46C1-9757-EB206D40D00C}" dt="2021-03-18T16:02:39.539" v="51" actId="6549"/>
        <pc:sldMkLst>
          <pc:docMk/>
          <pc:sldMk cId="3634642367" sldId="900"/>
        </pc:sldMkLst>
      </pc:sldChg>
      <pc:sldChg chg="add del">
        <pc:chgData name="Danielle Kinsella" userId="11505f28-1f1e-46e8-84df-9531fe3af75d" providerId="ADAL" clId="{CD518CDD-81A1-46C1-9757-EB206D40D00C}" dt="2021-03-18T15:44:21.168" v="4" actId="47"/>
        <pc:sldMkLst>
          <pc:docMk/>
          <pc:sldMk cId="1646174184" sldId="901"/>
        </pc:sldMkLst>
      </pc:sldChg>
      <pc:sldChg chg="add del">
        <pc:chgData name="Danielle Kinsella" userId="11505f28-1f1e-46e8-84df-9531fe3af75d" providerId="ADAL" clId="{CD518CDD-81A1-46C1-9757-EB206D40D00C}" dt="2021-03-18T15:45:57.095" v="31" actId="47"/>
        <pc:sldMkLst>
          <pc:docMk/>
          <pc:sldMk cId="1651413936" sldId="918"/>
        </pc:sldMkLst>
      </pc:sldChg>
      <pc:sldChg chg="add modNotesTx">
        <pc:chgData name="Danielle Kinsella" userId="11505f28-1f1e-46e8-84df-9531fe3af75d" providerId="ADAL" clId="{CD518CDD-81A1-46C1-9757-EB206D40D00C}" dt="2021-03-18T16:02:32.821" v="50" actId="6549"/>
        <pc:sldMkLst>
          <pc:docMk/>
          <pc:sldMk cId="1606840464" sldId="919"/>
        </pc:sldMkLst>
      </pc:sldChg>
      <pc:sldChg chg="add">
        <pc:chgData name="Danielle Kinsella" userId="11505f28-1f1e-46e8-84df-9531fe3af75d" providerId="ADAL" clId="{CD518CDD-81A1-46C1-9757-EB206D40D00C}" dt="2021-03-18T15:47:32.116" v="33"/>
        <pc:sldMkLst>
          <pc:docMk/>
          <pc:sldMk cId="4091245965" sldId="920"/>
        </pc:sldMkLst>
      </pc:sldChg>
      <pc:sldChg chg="add del">
        <pc:chgData name="Danielle Kinsella" userId="11505f28-1f1e-46e8-84df-9531fe3af75d" providerId="ADAL" clId="{CD518CDD-81A1-46C1-9757-EB206D40D00C}" dt="2021-03-18T15:44:23.402" v="5" actId="47"/>
        <pc:sldMkLst>
          <pc:docMk/>
          <pc:sldMk cId="2004478385" sldId="921"/>
        </pc:sldMkLst>
      </pc:sldChg>
      <pc:sldChg chg="add modNotesTx">
        <pc:chgData name="Danielle Kinsella" userId="11505f28-1f1e-46e8-84df-9531fe3af75d" providerId="ADAL" clId="{CD518CDD-81A1-46C1-9757-EB206D40D00C}" dt="2021-03-18T15:51:29.812" v="43" actId="6549"/>
        <pc:sldMkLst>
          <pc:docMk/>
          <pc:sldMk cId="3983355155" sldId="921"/>
        </pc:sldMkLst>
      </pc:sldChg>
      <pc:sldChg chg="add modNotesTx">
        <pc:chgData name="Danielle Kinsella" userId="11505f28-1f1e-46e8-84df-9531fe3af75d" providerId="ADAL" clId="{CD518CDD-81A1-46C1-9757-EB206D40D00C}" dt="2021-03-18T15:51:36.338" v="44" actId="6549"/>
        <pc:sldMkLst>
          <pc:docMk/>
          <pc:sldMk cId="3854911011" sldId="922"/>
        </pc:sldMkLst>
      </pc:sldChg>
      <pc:sldChg chg="add del">
        <pc:chgData name="Danielle Kinsella" userId="11505f28-1f1e-46e8-84df-9531fe3af75d" providerId="ADAL" clId="{CD518CDD-81A1-46C1-9757-EB206D40D00C}" dt="2021-03-18T15:51:05.558" v="41" actId="47"/>
        <pc:sldMkLst>
          <pc:docMk/>
          <pc:sldMk cId="1832083855" sldId="923"/>
        </pc:sldMkLst>
      </pc:sldChg>
      <pc:sldMasterChg chg="delSp">
        <pc:chgData name="Danielle Kinsella" userId="11505f28-1f1e-46e8-84df-9531fe3af75d" providerId="ADAL" clId="{CD518CDD-81A1-46C1-9757-EB206D40D00C}" dt="2021-03-18T15:24:50.141" v="1" actId="478"/>
        <pc:sldMasterMkLst>
          <pc:docMk/>
          <pc:sldMasterMk cId="3496044959" sldId="2147483660"/>
        </pc:sldMasterMkLst>
        <pc:picChg chg="del">
          <ac:chgData name="Danielle Kinsella" userId="11505f28-1f1e-46e8-84df-9531fe3af75d" providerId="ADAL" clId="{CD518CDD-81A1-46C1-9757-EB206D40D00C}" dt="2021-03-18T15:24:50.141" v="1" actId="478"/>
          <ac:picMkLst>
            <pc:docMk/>
            <pc:sldMasterMk cId="3496044959" sldId="2147483660"/>
            <ac:picMk id="10" creationId="{2BDDB5BF-5A64-4308-93C8-5C99446C4D99}"/>
          </ac:picMkLst>
        </pc:pic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1EA88-17FA-46DE-8889-5E75BAE492AF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95FECB4-18FB-4C26-920E-33CC4C7997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Algorithmic screening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215731-3570-4658-9DA7-71A9CD7269B1}" type="parTrans" cxnId="{CF9425BB-F954-487D-AA3C-AAA3148093CE}">
      <dgm:prSet/>
      <dgm:spPr/>
      <dgm:t>
        <a:bodyPr/>
        <a:lstStyle/>
        <a:p>
          <a:endParaRPr lang="en-US"/>
        </a:p>
      </dgm:t>
    </dgm:pt>
    <dgm:pt modelId="{67011349-0726-49C5-9044-5A36A8567879}" type="sibTrans" cxnId="{CF9425BB-F954-487D-AA3C-AAA3148093CE}">
      <dgm:prSet/>
      <dgm:spPr/>
      <dgm:t>
        <a:bodyPr/>
        <a:lstStyle/>
        <a:p>
          <a:endParaRPr lang="en-US"/>
        </a:p>
      </dgm:t>
    </dgm:pt>
    <dgm:pt modelId="{A027D83A-DE36-4C29-AF4B-00AAB66FED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Precise dot placement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F3716C5-6503-487E-9428-B674AE0976CA}" type="parTrans" cxnId="{EE313606-3D6F-4516-B8EE-4FCB430125D4}">
      <dgm:prSet/>
      <dgm:spPr/>
      <dgm:t>
        <a:bodyPr/>
        <a:lstStyle/>
        <a:p>
          <a:endParaRPr lang="en-US"/>
        </a:p>
      </dgm:t>
    </dgm:pt>
    <dgm:pt modelId="{CAA830BA-DC4E-4D8D-8EB5-C5CE21393266}" type="sibTrans" cxnId="{EE313606-3D6F-4516-B8EE-4FCB430125D4}">
      <dgm:prSet/>
      <dgm:spPr/>
      <dgm:t>
        <a:bodyPr/>
        <a:lstStyle/>
        <a:p>
          <a:endParaRPr lang="en-US"/>
        </a:p>
      </dgm:t>
    </dgm:pt>
    <dgm:pt modelId="{6C72CAD7-1D1E-432C-8E0C-19716B4C4B7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Controlled dot spacing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31E5F92-0B83-40D5-8260-D5E4EF011F24}" type="parTrans" cxnId="{2A59C2C3-68AA-4692-82DA-8CD05939A701}">
      <dgm:prSet/>
      <dgm:spPr/>
      <dgm:t>
        <a:bodyPr/>
        <a:lstStyle/>
        <a:p>
          <a:endParaRPr lang="en-US"/>
        </a:p>
      </dgm:t>
    </dgm:pt>
    <dgm:pt modelId="{9621E170-41F2-4035-9F90-5F2CCB9514C8}" type="sibTrans" cxnId="{2A59C2C3-68AA-4692-82DA-8CD05939A701}">
      <dgm:prSet/>
      <dgm:spPr/>
      <dgm:t>
        <a:bodyPr/>
        <a:lstStyle/>
        <a:p>
          <a:endParaRPr lang="en-US"/>
        </a:p>
      </dgm:t>
    </dgm:pt>
    <dgm:pt modelId="{D05CB126-FA28-4FB7-A030-6083765BD1D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Controlled dot size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43F6ECF-FA58-4C52-84ED-257F805B5AD6}" type="parTrans" cxnId="{DF2F3FD2-CEE1-4BFA-83AD-CD2BB4928A02}">
      <dgm:prSet/>
      <dgm:spPr/>
      <dgm:t>
        <a:bodyPr/>
        <a:lstStyle/>
        <a:p>
          <a:endParaRPr lang="en-US"/>
        </a:p>
      </dgm:t>
    </dgm:pt>
    <dgm:pt modelId="{1746D08C-B7C4-4AA9-942B-2752576B56DC}" type="sibTrans" cxnId="{DF2F3FD2-CEE1-4BFA-83AD-CD2BB4928A02}">
      <dgm:prSet/>
      <dgm:spPr/>
      <dgm:t>
        <a:bodyPr/>
        <a:lstStyle/>
        <a:p>
          <a:endParaRPr lang="en-US"/>
        </a:p>
      </dgm:t>
    </dgm:pt>
    <dgm:pt modelId="{C8F121F5-9383-472D-B1A2-94A46DAD25B1}" type="pres">
      <dgm:prSet presAssocID="{A961EA88-17FA-46DE-8889-5E75BAE492AF}" presName="root" presStyleCnt="0">
        <dgm:presLayoutVars>
          <dgm:dir/>
          <dgm:resizeHandles val="exact"/>
        </dgm:presLayoutVars>
      </dgm:prSet>
      <dgm:spPr/>
    </dgm:pt>
    <dgm:pt modelId="{7A3E2E03-44B1-4709-9782-1D5E34C7A1EB}" type="pres">
      <dgm:prSet presAssocID="{295FECB4-18FB-4C26-920E-33CC4C799704}" presName="compNode" presStyleCnt="0"/>
      <dgm:spPr/>
    </dgm:pt>
    <dgm:pt modelId="{6F33AB39-E6BE-4FEA-AAE5-B769B8A92472}" type="pres">
      <dgm:prSet presAssocID="{295FECB4-18FB-4C26-920E-33CC4C799704}" presName="iconBgRect" presStyleLbl="bgShp" presStyleIdx="0" presStyleCnt="4" custLinFactNeighborY="1654"/>
      <dgm:spPr>
        <a:prstGeom prst="round2DiagRect">
          <a:avLst>
            <a:gd name="adj1" fmla="val 29727"/>
            <a:gd name="adj2" fmla="val 0"/>
          </a:avLst>
        </a:prstGeom>
        <a:solidFill>
          <a:srgbClr val="00ADF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61D4F8-BAD7-4288-871C-5FA3BC8DACB6}" type="pres">
      <dgm:prSet presAssocID="{295FECB4-18FB-4C26-920E-33CC4C799704}" presName="iconRect" presStyleLbl="node1" presStyleIdx="0" presStyleCnt="4" custLinFactNeighborY="28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75EEA9DC-A675-4E48-A8AE-C434D8175060}" type="pres">
      <dgm:prSet presAssocID="{295FECB4-18FB-4C26-920E-33CC4C799704}" presName="spaceRect" presStyleCnt="0"/>
      <dgm:spPr/>
    </dgm:pt>
    <dgm:pt modelId="{6B9F3D81-AB33-47D9-848C-3F85276AAA21}" type="pres">
      <dgm:prSet presAssocID="{295FECB4-18FB-4C26-920E-33CC4C799704}" presName="textRect" presStyleLbl="revTx" presStyleIdx="0" presStyleCnt="4" custLinFactNeighborY="3433">
        <dgm:presLayoutVars>
          <dgm:chMax val="1"/>
          <dgm:chPref val="1"/>
        </dgm:presLayoutVars>
      </dgm:prSet>
      <dgm:spPr/>
    </dgm:pt>
    <dgm:pt modelId="{ACFDEE2F-42E3-4640-8572-1A18986355E3}" type="pres">
      <dgm:prSet presAssocID="{67011349-0726-49C5-9044-5A36A8567879}" presName="sibTrans" presStyleCnt="0"/>
      <dgm:spPr/>
    </dgm:pt>
    <dgm:pt modelId="{185C29AD-D688-400C-88D7-F8AA15223139}" type="pres">
      <dgm:prSet presAssocID="{A027D83A-DE36-4C29-AF4B-00AAB66FED23}" presName="compNode" presStyleCnt="0"/>
      <dgm:spPr/>
    </dgm:pt>
    <dgm:pt modelId="{4BB855A5-0DBC-4AF2-A63B-0C190320DABC}" type="pres">
      <dgm:prSet presAssocID="{A027D83A-DE36-4C29-AF4B-00AAB66FED23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  <a:solidFill>
          <a:srgbClr val="FF339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61E8DF4-9A6C-43EA-9C79-958606DE20BB}" type="pres">
      <dgm:prSet presAssocID="{A027D83A-DE36-4C29-AF4B-00AAB66FED2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9C511910-AD06-4A4D-91AF-439414503F28}" type="pres">
      <dgm:prSet presAssocID="{A027D83A-DE36-4C29-AF4B-00AAB66FED23}" presName="spaceRect" presStyleCnt="0"/>
      <dgm:spPr/>
    </dgm:pt>
    <dgm:pt modelId="{0C1EAEE7-5BA5-4C25-B46A-1097FB2E5FED}" type="pres">
      <dgm:prSet presAssocID="{A027D83A-DE36-4C29-AF4B-00AAB66FED23}" presName="textRect" presStyleLbl="revTx" presStyleIdx="1" presStyleCnt="4">
        <dgm:presLayoutVars>
          <dgm:chMax val="1"/>
          <dgm:chPref val="1"/>
        </dgm:presLayoutVars>
      </dgm:prSet>
      <dgm:spPr/>
    </dgm:pt>
    <dgm:pt modelId="{55D83EE2-C24C-4B6D-B38D-2FC7D71748A0}" type="pres">
      <dgm:prSet presAssocID="{CAA830BA-DC4E-4D8D-8EB5-C5CE21393266}" presName="sibTrans" presStyleCnt="0"/>
      <dgm:spPr/>
    </dgm:pt>
    <dgm:pt modelId="{993D219A-39D3-4B1D-87C9-25268A5CBE42}" type="pres">
      <dgm:prSet presAssocID="{6C72CAD7-1D1E-432C-8E0C-19716B4C4B7F}" presName="compNode" presStyleCnt="0"/>
      <dgm:spPr/>
    </dgm:pt>
    <dgm:pt modelId="{73DB9C1B-FFD3-4658-AE23-2475752ECF8E}" type="pres">
      <dgm:prSet presAssocID="{6C72CAD7-1D1E-432C-8E0C-19716B4C4B7F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  <a:solidFill>
          <a:srgbClr val="FF993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8A78654-7E4D-4F34-8F4E-854029EE52D9}" type="pres">
      <dgm:prSet presAssocID="{6C72CAD7-1D1E-432C-8E0C-19716B4C4B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0F1A4F65-9F02-4DC3-B221-9E0A433771B5}" type="pres">
      <dgm:prSet presAssocID="{6C72CAD7-1D1E-432C-8E0C-19716B4C4B7F}" presName="spaceRect" presStyleCnt="0"/>
      <dgm:spPr/>
    </dgm:pt>
    <dgm:pt modelId="{38F4EA2B-54FE-4D40-ADF3-D18A6A3BF5DA}" type="pres">
      <dgm:prSet presAssocID="{6C72CAD7-1D1E-432C-8E0C-19716B4C4B7F}" presName="textRect" presStyleLbl="revTx" presStyleIdx="2" presStyleCnt="4">
        <dgm:presLayoutVars>
          <dgm:chMax val="1"/>
          <dgm:chPref val="1"/>
        </dgm:presLayoutVars>
      </dgm:prSet>
      <dgm:spPr/>
    </dgm:pt>
    <dgm:pt modelId="{67B07807-5C61-4763-8273-4BDC52F86E04}" type="pres">
      <dgm:prSet presAssocID="{9621E170-41F2-4035-9F90-5F2CCB9514C8}" presName="sibTrans" presStyleCnt="0"/>
      <dgm:spPr/>
    </dgm:pt>
    <dgm:pt modelId="{8DA34AFC-812F-44F7-B4CF-3E770C6C62B8}" type="pres">
      <dgm:prSet presAssocID="{D05CB126-FA28-4FB7-A030-6083765BD1DE}" presName="compNode" presStyleCnt="0"/>
      <dgm:spPr/>
    </dgm:pt>
    <dgm:pt modelId="{27464CDF-B8F5-44FB-B63D-1534CF5C55AF}" type="pres">
      <dgm:prSet presAssocID="{D05CB126-FA28-4FB7-A030-6083765BD1DE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04D8DDF8-6A50-476E-A92F-FFAF4689F133}" type="pres">
      <dgm:prSet presAssocID="{D05CB126-FA28-4FB7-A030-6083765BD1D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E97A198A-8A2C-44A6-96AD-D286A22AC94F}" type="pres">
      <dgm:prSet presAssocID="{D05CB126-FA28-4FB7-A030-6083765BD1DE}" presName="spaceRect" presStyleCnt="0"/>
      <dgm:spPr/>
    </dgm:pt>
    <dgm:pt modelId="{CF83D1C3-7337-4448-98D2-EEE2525BD3DC}" type="pres">
      <dgm:prSet presAssocID="{D05CB126-FA28-4FB7-A030-6083765BD1D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E313606-3D6F-4516-B8EE-4FCB430125D4}" srcId="{A961EA88-17FA-46DE-8889-5E75BAE492AF}" destId="{A027D83A-DE36-4C29-AF4B-00AAB66FED23}" srcOrd="1" destOrd="0" parTransId="{6F3716C5-6503-487E-9428-B674AE0976CA}" sibTransId="{CAA830BA-DC4E-4D8D-8EB5-C5CE21393266}"/>
    <dgm:cxn modelId="{75207C2F-95A1-4DD1-84CC-4D9BD77D643F}" type="presOf" srcId="{295FECB4-18FB-4C26-920E-33CC4C799704}" destId="{6B9F3D81-AB33-47D9-848C-3F85276AAA21}" srcOrd="0" destOrd="0" presId="urn:microsoft.com/office/officeart/2018/5/layout/IconLeafLabelList"/>
    <dgm:cxn modelId="{C97B2A66-41CE-48D6-96DA-7958DF5906EB}" type="presOf" srcId="{A961EA88-17FA-46DE-8889-5E75BAE492AF}" destId="{C8F121F5-9383-472D-B1A2-94A46DAD25B1}" srcOrd="0" destOrd="0" presId="urn:microsoft.com/office/officeart/2018/5/layout/IconLeafLabelList"/>
    <dgm:cxn modelId="{2AB0BD83-B493-47EE-9074-9A19AD9597E1}" type="presOf" srcId="{D05CB126-FA28-4FB7-A030-6083765BD1DE}" destId="{CF83D1C3-7337-4448-98D2-EEE2525BD3DC}" srcOrd="0" destOrd="0" presId="urn:microsoft.com/office/officeart/2018/5/layout/IconLeafLabelList"/>
    <dgm:cxn modelId="{5A515AB4-DD7C-42BF-BC2D-1B717B735FAC}" type="presOf" srcId="{A027D83A-DE36-4C29-AF4B-00AAB66FED23}" destId="{0C1EAEE7-5BA5-4C25-B46A-1097FB2E5FED}" srcOrd="0" destOrd="0" presId="urn:microsoft.com/office/officeart/2018/5/layout/IconLeafLabelList"/>
    <dgm:cxn modelId="{CF9425BB-F954-487D-AA3C-AAA3148093CE}" srcId="{A961EA88-17FA-46DE-8889-5E75BAE492AF}" destId="{295FECB4-18FB-4C26-920E-33CC4C799704}" srcOrd="0" destOrd="0" parTransId="{39215731-3570-4658-9DA7-71A9CD7269B1}" sibTransId="{67011349-0726-49C5-9044-5A36A8567879}"/>
    <dgm:cxn modelId="{2A59C2C3-68AA-4692-82DA-8CD05939A701}" srcId="{A961EA88-17FA-46DE-8889-5E75BAE492AF}" destId="{6C72CAD7-1D1E-432C-8E0C-19716B4C4B7F}" srcOrd="2" destOrd="0" parTransId="{E31E5F92-0B83-40D5-8260-D5E4EF011F24}" sibTransId="{9621E170-41F2-4035-9F90-5F2CCB9514C8}"/>
    <dgm:cxn modelId="{91A5EEC4-0C24-49D1-93C4-BBF04DB685DD}" type="presOf" srcId="{6C72CAD7-1D1E-432C-8E0C-19716B4C4B7F}" destId="{38F4EA2B-54FE-4D40-ADF3-D18A6A3BF5DA}" srcOrd="0" destOrd="0" presId="urn:microsoft.com/office/officeart/2018/5/layout/IconLeafLabelList"/>
    <dgm:cxn modelId="{DF2F3FD2-CEE1-4BFA-83AD-CD2BB4928A02}" srcId="{A961EA88-17FA-46DE-8889-5E75BAE492AF}" destId="{D05CB126-FA28-4FB7-A030-6083765BD1DE}" srcOrd="3" destOrd="0" parTransId="{743F6ECF-FA58-4C52-84ED-257F805B5AD6}" sibTransId="{1746D08C-B7C4-4AA9-942B-2752576B56DC}"/>
    <dgm:cxn modelId="{186350A7-2DC3-4613-A1F4-061C5921631A}" type="presParOf" srcId="{C8F121F5-9383-472D-B1A2-94A46DAD25B1}" destId="{7A3E2E03-44B1-4709-9782-1D5E34C7A1EB}" srcOrd="0" destOrd="0" presId="urn:microsoft.com/office/officeart/2018/5/layout/IconLeafLabelList"/>
    <dgm:cxn modelId="{16BE186A-AA0A-467F-83BB-E9D69F4A5049}" type="presParOf" srcId="{7A3E2E03-44B1-4709-9782-1D5E34C7A1EB}" destId="{6F33AB39-E6BE-4FEA-AAE5-B769B8A92472}" srcOrd="0" destOrd="0" presId="urn:microsoft.com/office/officeart/2018/5/layout/IconLeafLabelList"/>
    <dgm:cxn modelId="{667AF9D8-DCBF-4CD1-A122-F8E55525C4FC}" type="presParOf" srcId="{7A3E2E03-44B1-4709-9782-1D5E34C7A1EB}" destId="{C061D4F8-BAD7-4288-871C-5FA3BC8DACB6}" srcOrd="1" destOrd="0" presId="urn:microsoft.com/office/officeart/2018/5/layout/IconLeafLabelList"/>
    <dgm:cxn modelId="{3EB80833-A432-4ADB-9B67-18FEA8FFD666}" type="presParOf" srcId="{7A3E2E03-44B1-4709-9782-1D5E34C7A1EB}" destId="{75EEA9DC-A675-4E48-A8AE-C434D8175060}" srcOrd="2" destOrd="0" presId="urn:microsoft.com/office/officeart/2018/5/layout/IconLeafLabelList"/>
    <dgm:cxn modelId="{4D15988B-0E45-4C2C-B9D5-8DC5A9FFE8CF}" type="presParOf" srcId="{7A3E2E03-44B1-4709-9782-1D5E34C7A1EB}" destId="{6B9F3D81-AB33-47D9-848C-3F85276AAA21}" srcOrd="3" destOrd="0" presId="urn:microsoft.com/office/officeart/2018/5/layout/IconLeafLabelList"/>
    <dgm:cxn modelId="{32835EBC-59D7-4D63-9A34-922104FAE75C}" type="presParOf" srcId="{C8F121F5-9383-472D-B1A2-94A46DAD25B1}" destId="{ACFDEE2F-42E3-4640-8572-1A18986355E3}" srcOrd="1" destOrd="0" presId="urn:microsoft.com/office/officeart/2018/5/layout/IconLeafLabelList"/>
    <dgm:cxn modelId="{33DD3785-FF57-4A6B-9A2A-F75FBADD19C8}" type="presParOf" srcId="{C8F121F5-9383-472D-B1A2-94A46DAD25B1}" destId="{185C29AD-D688-400C-88D7-F8AA15223139}" srcOrd="2" destOrd="0" presId="urn:microsoft.com/office/officeart/2018/5/layout/IconLeafLabelList"/>
    <dgm:cxn modelId="{3801F266-7D62-4596-87BA-13E5A65A4935}" type="presParOf" srcId="{185C29AD-D688-400C-88D7-F8AA15223139}" destId="{4BB855A5-0DBC-4AF2-A63B-0C190320DABC}" srcOrd="0" destOrd="0" presId="urn:microsoft.com/office/officeart/2018/5/layout/IconLeafLabelList"/>
    <dgm:cxn modelId="{1415F8C0-72AD-4974-A03E-6B58D302D8AD}" type="presParOf" srcId="{185C29AD-D688-400C-88D7-F8AA15223139}" destId="{561E8DF4-9A6C-43EA-9C79-958606DE20BB}" srcOrd="1" destOrd="0" presId="urn:microsoft.com/office/officeart/2018/5/layout/IconLeafLabelList"/>
    <dgm:cxn modelId="{BE8E1F22-B92A-403A-95BF-9ACD3CFD725C}" type="presParOf" srcId="{185C29AD-D688-400C-88D7-F8AA15223139}" destId="{9C511910-AD06-4A4D-91AF-439414503F28}" srcOrd="2" destOrd="0" presId="urn:microsoft.com/office/officeart/2018/5/layout/IconLeafLabelList"/>
    <dgm:cxn modelId="{036AA661-C20F-4B30-B269-7CE4DBDDD459}" type="presParOf" srcId="{185C29AD-D688-400C-88D7-F8AA15223139}" destId="{0C1EAEE7-5BA5-4C25-B46A-1097FB2E5FED}" srcOrd="3" destOrd="0" presId="urn:microsoft.com/office/officeart/2018/5/layout/IconLeafLabelList"/>
    <dgm:cxn modelId="{B4973700-F832-4044-AE82-682B8C5E87EA}" type="presParOf" srcId="{C8F121F5-9383-472D-B1A2-94A46DAD25B1}" destId="{55D83EE2-C24C-4B6D-B38D-2FC7D71748A0}" srcOrd="3" destOrd="0" presId="urn:microsoft.com/office/officeart/2018/5/layout/IconLeafLabelList"/>
    <dgm:cxn modelId="{8CA8348B-3F12-494A-BBED-625CE52750BA}" type="presParOf" srcId="{C8F121F5-9383-472D-B1A2-94A46DAD25B1}" destId="{993D219A-39D3-4B1D-87C9-25268A5CBE42}" srcOrd="4" destOrd="0" presId="urn:microsoft.com/office/officeart/2018/5/layout/IconLeafLabelList"/>
    <dgm:cxn modelId="{5C7D511C-8B14-4544-8623-9709E568BFEC}" type="presParOf" srcId="{993D219A-39D3-4B1D-87C9-25268A5CBE42}" destId="{73DB9C1B-FFD3-4658-AE23-2475752ECF8E}" srcOrd="0" destOrd="0" presId="urn:microsoft.com/office/officeart/2018/5/layout/IconLeafLabelList"/>
    <dgm:cxn modelId="{9E42F029-8250-48DB-9479-D0515EA864E1}" type="presParOf" srcId="{993D219A-39D3-4B1D-87C9-25268A5CBE42}" destId="{A8A78654-7E4D-4F34-8F4E-854029EE52D9}" srcOrd="1" destOrd="0" presId="urn:microsoft.com/office/officeart/2018/5/layout/IconLeafLabelList"/>
    <dgm:cxn modelId="{95777E55-51C8-4C9F-AD66-A2F78E3D817E}" type="presParOf" srcId="{993D219A-39D3-4B1D-87C9-25268A5CBE42}" destId="{0F1A4F65-9F02-4DC3-B221-9E0A433771B5}" srcOrd="2" destOrd="0" presId="urn:microsoft.com/office/officeart/2018/5/layout/IconLeafLabelList"/>
    <dgm:cxn modelId="{1A09B4FF-6BA2-4D7C-9ACA-683922950D49}" type="presParOf" srcId="{993D219A-39D3-4B1D-87C9-25268A5CBE42}" destId="{38F4EA2B-54FE-4D40-ADF3-D18A6A3BF5DA}" srcOrd="3" destOrd="0" presId="urn:microsoft.com/office/officeart/2018/5/layout/IconLeafLabelList"/>
    <dgm:cxn modelId="{886D9E42-7B90-46C4-AFC5-10F659E42E2B}" type="presParOf" srcId="{C8F121F5-9383-472D-B1A2-94A46DAD25B1}" destId="{67B07807-5C61-4763-8273-4BDC52F86E04}" srcOrd="5" destOrd="0" presId="urn:microsoft.com/office/officeart/2018/5/layout/IconLeafLabelList"/>
    <dgm:cxn modelId="{623157E3-03CB-4CD7-9AD8-B41F15F33607}" type="presParOf" srcId="{C8F121F5-9383-472D-B1A2-94A46DAD25B1}" destId="{8DA34AFC-812F-44F7-B4CF-3E770C6C62B8}" srcOrd="6" destOrd="0" presId="urn:microsoft.com/office/officeart/2018/5/layout/IconLeafLabelList"/>
    <dgm:cxn modelId="{730CB56F-78BB-4F9D-8E24-497462DC4BD5}" type="presParOf" srcId="{8DA34AFC-812F-44F7-B4CF-3E770C6C62B8}" destId="{27464CDF-B8F5-44FB-B63D-1534CF5C55AF}" srcOrd="0" destOrd="0" presId="urn:microsoft.com/office/officeart/2018/5/layout/IconLeafLabelList"/>
    <dgm:cxn modelId="{F4DA486F-229C-44A0-B46A-3995C30F4DB9}" type="presParOf" srcId="{8DA34AFC-812F-44F7-B4CF-3E770C6C62B8}" destId="{04D8DDF8-6A50-476E-A92F-FFAF4689F133}" srcOrd="1" destOrd="0" presId="urn:microsoft.com/office/officeart/2018/5/layout/IconLeafLabelList"/>
    <dgm:cxn modelId="{A6BC57C6-344F-441B-8E53-F7E5359147F5}" type="presParOf" srcId="{8DA34AFC-812F-44F7-B4CF-3E770C6C62B8}" destId="{E97A198A-8A2C-44A6-96AD-D286A22AC94F}" srcOrd="2" destOrd="0" presId="urn:microsoft.com/office/officeart/2018/5/layout/IconLeafLabelList"/>
    <dgm:cxn modelId="{C3FBB93E-60BA-4298-AAA8-44136323EC56}" type="presParOf" srcId="{8DA34AFC-812F-44F7-B4CF-3E770C6C62B8}" destId="{CF83D1C3-7337-4448-98D2-EEE2525BD3D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3AB39-E6BE-4FEA-AAE5-B769B8A92472}">
      <dsp:nvSpPr>
        <dsp:cNvPr id="0" name=""/>
        <dsp:cNvSpPr/>
      </dsp:nvSpPr>
      <dsp:spPr>
        <a:xfrm>
          <a:off x="1031658" y="1505638"/>
          <a:ext cx="1494195" cy="1494195"/>
        </a:xfrm>
        <a:prstGeom prst="round2DiagRect">
          <a:avLst>
            <a:gd name="adj1" fmla="val 29727"/>
            <a:gd name="adj2" fmla="val 0"/>
          </a:avLst>
        </a:prstGeom>
        <a:solidFill>
          <a:srgbClr val="00ADF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1D4F8-BAD7-4288-871C-5FA3BC8DACB6}">
      <dsp:nvSpPr>
        <dsp:cNvPr id="0" name=""/>
        <dsp:cNvSpPr/>
      </dsp:nvSpPr>
      <dsp:spPr>
        <a:xfrm>
          <a:off x="1350093" y="1824076"/>
          <a:ext cx="857325" cy="857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F3D81-AB33-47D9-848C-3F85276AAA21}">
      <dsp:nvSpPr>
        <dsp:cNvPr id="0" name=""/>
        <dsp:cNvSpPr/>
      </dsp:nvSpPr>
      <dsp:spPr>
        <a:xfrm>
          <a:off x="554006" y="3465242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Algorithmic screening</a:t>
          </a:r>
          <a:endParaRPr lang="en-US" sz="20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54006" y="3465242"/>
        <a:ext cx="2449500" cy="720000"/>
      </dsp:txXfrm>
    </dsp:sp>
    <dsp:sp modelId="{4BB855A5-0DBC-4AF2-A63B-0C190320DABC}">
      <dsp:nvSpPr>
        <dsp:cNvPr id="0" name=""/>
        <dsp:cNvSpPr/>
      </dsp:nvSpPr>
      <dsp:spPr>
        <a:xfrm>
          <a:off x="3909821" y="1480925"/>
          <a:ext cx="1494195" cy="1494195"/>
        </a:xfrm>
        <a:prstGeom prst="round2DiagRect">
          <a:avLst>
            <a:gd name="adj1" fmla="val 29727"/>
            <a:gd name="adj2" fmla="val 0"/>
          </a:avLst>
        </a:prstGeom>
        <a:solidFill>
          <a:srgbClr val="FF33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E8DF4-9A6C-43EA-9C79-958606DE20BB}">
      <dsp:nvSpPr>
        <dsp:cNvPr id="0" name=""/>
        <dsp:cNvSpPr/>
      </dsp:nvSpPr>
      <dsp:spPr>
        <a:xfrm>
          <a:off x="4228256" y="1799360"/>
          <a:ext cx="857325" cy="857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EAEE7-5BA5-4C25-B46A-1097FB2E5FED}">
      <dsp:nvSpPr>
        <dsp:cNvPr id="0" name=""/>
        <dsp:cNvSpPr/>
      </dsp:nvSpPr>
      <dsp:spPr>
        <a:xfrm>
          <a:off x="3432168" y="3440525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Precise dot placement</a:t>
          </a:r>
          <a:endParaRPr lang="en-US" sz="20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432168" y="3440525"/>
        <a:ext cx="2449500" cy="720000"/>
      </dsp:txXfrm>
    </dsp:sp>
    <dsp:sp modelId="{73DB9C1B-FFD3-4658-AE23-2475752ECF8E}">
      <dsp:nvSpPr>
        <dsp:cNvPr id="0" name=""/>
        <dsp:cNvSpPr/>
      </dsp:nvSpPr>
      <dsp:spPr>
        <a:xfrm>
          <a:off x="6787983" y="1480925"/>
          <a:ext cx="1494195" cy="1494195"/>
        </a:xfrm>
        <a:prstGeom prst="round2DiagRect">
          <a:avLst>
            <a:gd name="adj1" fmla="val 29727"/>
            <a:gd name="adj2" fmla="val 0"/>
          </a:avLst>
        </a:prstGeom>
        <a:solidFill>
          <a:srgbClr val="FF993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78654-7E4D-4F34-8F4E-854029EE52D9}">
      <dsp:nvSpPr>
        <dsp:cNvPr id="0" name=""/>
        <dsp:cNvSpPr/>
      </dsp:nvSpPr>
      <dsp:spPr>
        <a:xfrm>
          <a:off x="7106418" y="1799360"/>
          <a:ext cx="857325" cy="8573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4EA2B-54FE-4D40-ADF3-D18A6A3BF5DA}">
      <dsp:nvSpPr>
        <dsp:cNvPr id="0" name=""/>
        <dsp:cNvSpPr/>
      </dsp:nvSpPr>
      <dsp:spPr>
        <a:xfrm>
          <a:off x="6310331" y="3440525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Controlled dot spacing</a:t>
          </a:r>
          <a:endParaRPr lang="en-US" sz="20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310331" y="3440525"/>
        <a:ext cx="2449500" cy="720000"/>
      </dsp:txXfrm>
    </dsp:sp>
    <dsp:sp modelId="{27464CDF-B8F5-44FB-B63D-1534CF5C55AF}">
      <dsp:nvSpPr>
        <dsp:cNvPr id="0" name=""/>
        <dsp:cNvSpPr/>
      </dsp:nvSpPr>
      <dsp:spPr>
        <a:xfrm>
          <a:off x="9666146" y="1480925"/>
          <a:ext cx="1494195" cy="1494195"/>
        </a:xfrm>
        <a:prstGeom prst="round2DiagRect">
          <a:avLst>
            <a:gd name="adj1" fmla="val 29727"/>
            <a:gd name="adj2" fmla="val 0"/>
          </a:avLst>
        </a:prstGeom>
        <a:solidFill>
          <a:srgbClr val="92D0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8DDF8-6A50-476E-A92F-FFAF4689F133}">
      <dsp:nvSpPr>
        <dsp:cNvPr id="0" name=""/>
        <dsp:cNvSpPr/>
      </dsp:nvSpPr>
      <dsp:spPr>
        <a:xfrm>
          <a:off x="9984581" y="1799360"/>
          <a:ext cx="857325" cy="8573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3D1C3-7337-4448-98D2-EEE2525BD3DC}">
      <dsp:nvSpPr>
        <dsp:cNvPr id="0" name=""/>
        <dsp:cNvSpPr/>
      </dsp:nvSpPr>
      <dsp:spPr>
        <a:xfrm>
          <a:off x="9188493" y="3440525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Controlled dot size</a:t>
          </a:r>
          <a:endParaRPr lang="en-US" sz="20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188493" y="3440525"/>
        <a:ext cx="2449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8D48963-FC7D-4060-AA6C-852F7603C9E9}" type="datetimeFigureOut">
              <a:rPr lang="en-GB" smtClean="0"/>
              <a:t>18/03/2021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5B34207-250B-4B44-9DBF-4E2E42C7B4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07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349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867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35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a print job converted from rotogravure to flexo thanks to the improvement in the fine details. Unilever Lux - Brand owner signed to convert more jobs to Flexo.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given to me this information is Gustavo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Rebaque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production.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05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24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79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866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491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09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54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4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27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23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05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499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23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53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4207-250B-4B44-9DBF-4E2E42C7B44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9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8C8E3-8EDD-4EBA-910A-DD2BC0615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>
                <a:latin typeface="DIN Engschrift Std" panose="00000500000000000000" pitchFamily="50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E9CEA-4031-4276-867E-4A2F73D7F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50B53-1D4B-44B7-80C1-239ED1AF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17C1A-6BBA-4EA7-B4F5-721F37E7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813BA-FBF0-44E1-9BBC-90518C52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00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A7B8-5ED0-433F-A211-1FB01D26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3F7FF-3AFC-48E4-AE7D-E10BB41EB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DDA1-33D5-4FE0-804A-0F6BAE58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CA297-DF4C-4B95-8F46-7511366E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F549-2061-4F91-97A3-F9482757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40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65D64-FF6C-40AD-98EF-65E3E95D0E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6AB66-F426-482E-9F61-09BC386E2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D817E-71AD-4590-931C-45CC127F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5DDB1-B0BE-4DB7-9AED-060857B43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14635-EF7C-48C2-8A48-822C970C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21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2390-5247-4ED4-A57E-81CD1BAC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CB5B1-E432-41C1-B64D-5ED1C938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5895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834B7-FBCE-4F1B-B5DC-4A7D526D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A3B97-DF55-4D83-BF35-04246F68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08DF-DE75-404A-BAFA-5D137DBC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81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9F7C-7A7E-4D9B-8DEB-1383368A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D4E29-BEAC-4280-9374-C01DD709E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A31E5-038E-4F80-B05C-2DD1B256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E707C-95D3-4910-AE1D-949D244A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C8B5F-D8AB-416F-BFED-909EC7F8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48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29F7-C5B3-4961-8C48-DB59E406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26685-A7B3-4EA4-87AB-7D3F36D81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7D291-994B-4BA6-B323-71B559828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6480-FEF9-4C51-809F-35E2F5AB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9C490-3149-450C-A66A-010B74A5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FA9F4-EEFB-4F34-A10D-B8A85EC9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69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FABFF-20A2-44E1-B3C7-F464A4DE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0BCC-0866-4976-9253-13C3EEA5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AD05-94AE-4509-AC85-55FDBAE68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030D6-1E36-4E13-AF60-7F26175CF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4E7C3-D751-45F5-B228-2B4A2645C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4D9D35-838D-4BB1-9A6F-345EFAD4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F23950-7D62-4D50-8267-83BCA5B7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7E7C0-EDF2-464B-A37A-AF7F8BD7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3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BCE6-4C84-47B2-8DA5-4C830DCA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57A65-6B1E-4CE5-A732-0F376863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68E86-0F74-4052-AF92-A9B20373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302BF-952D-45C0-9502-8C858350F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3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D33FC-4DD9-4899-B072-1620CD269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06D3A8-6F9B-494D-A3D7-F88980C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EA407-526D-47B0-8363-774A6CF0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20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0E2B-7B0E-4EB3-B665-5EA4FC41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2291B-5A9D-4802-AAA7-78626CA7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E9AE3-E5CB-4D99-88D7-245ABC464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B408A-13C2-4B7A-9B81-FA7AAAB3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EF415-F4A5-42F7-8199-E154881A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581C4-B074-425B-BE6D-291B197D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32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C116-FAE7-4111-9FA0-F771EFF3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1BCB6-C85F-4CE5-B413-499EB234B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1AA18-2D56-4158-BB93-41BB79EEC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E7024-6F58-47AF-8087-4C1D6196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14/07/2020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A1FC2-77E6-4408-9235-17A2DC5A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(c) Hamillroad Software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61F74-33B8-4959-B3F7-2AA1FF36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62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150E3-BE22-4870-9FCB-738DBD2B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B5A8C-8124-4353-93C5-C32558A17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5264A-998F-444B-9C70-FC8718E0E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EEAB-DB84-4C26-BD22-F21219661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FEC19-FF3A-484C-9DDA-34E92013F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B6E5C9AE-9687-49E7-ACCA-CEDC29BF242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70BF361-AB4F-489B-AC25-68C0B5696C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41464-57D9-4EF7-8BCC-24EEC3F747E0}"/>
              </a:ext>
            </a:extLst>
          </p:cNvPr>
          <p:cNvSpPr txBox="1"/>
          <p:nvPr userDrawn="1"/>
        </p:nvSpPr>
        <p:spPr>
          <a:xfrm>
            <a:off x="4898396" y="6644919"/>
            <a:ext cx="23952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700" dirty="0"/>
              <a:t>CONFIDENTIAL | Copyright © 2021 Hamillroad Software Ltd.</a:t>
            </a:r>
          </a:p>
        </p:txBody>
      </p:sp>
    </p:spTree>
    <p:extLst>
      <p:ext uri="{BB962C8B-B14F-4D97-AF65-F5344CB8AC3E}">
        <p14:creationId xmlns:p14="http://schemas.microsoft.com/office/powerpoint/2010/main" val="349604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9EE2"/>
          </a:solidFill>
          <a:latin typeface="DIN Engschrift Std" panose="00000500000000000000" pitchFamily="50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7.jpe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4" Type="http://schemas.openxmlformats.org/officeDocument/2006/relationships/image" Target="../media/image73.sv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18" Type="http://schemas.openxmlformats.org/officeDocument/2006/relationships/image" Target="../media/image100.jpeg"/><Relationship Id="rId3" Type="http://schemas.openxmlformats.org/officeDocument/2006/relationships/image" Target="../media/image86.jpeg"/><Relationship Id="rId21" Type="http://schemas.openxmlformats.org/officeDocument/2006/relationships/image" Target="../media/image103.sv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5.jpg"/><Relationship Id="rId15" Type="http://schemas.openxmlformats.org/officeDocument/2006/relationships/image" Target="../media/image97.jpeg"/><Relationship Id="rId23" Type="http://schemas.openxmlformats.org/officeDocument/2006/relationships/image" Target="../media/image105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7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Relationship Id="rId22" Type="http://schemas.openxmlformats.org/officeDocument/2006/relationships/image" Target="../media/image10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em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jpeg"/><Relationship Id="rId5" Type="http://schemas.openxmlformats.org/officeDocument/2006/relationships/image" Target="../media/image20.emf"/><Relationship Id="rId10" Type="http://schemas.openxmlformats.org/officeDocument/2006/relationships/image" Target="../media/image2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24D390-D487-4FCE-B65D-F7674FB289BC}"/>
              </a:ext>
            </a:extLst>
          </p:cNvPr>
          <p:cNvSpPr/>
          <p:nvPr/>
        </p:nvSpPr>
        <p:spPr>
          <a:xfrm>
            <a:off x="0" y="-97766"/>
            <a:ext cx="6998898" cy="7148423"/>
          </a:xfrm>
          <a:prstGeom prst="rect">
            <a:avLst/>
          </a:prstGeom>
          <a:solidFill>
            <a:srgbClr val="0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9A60B637-C736-4851-B324-9167B4BE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" r="34625" b="27796"/>
          <a:stretch/>
        </p:blipFill>
        <p:spPr>
          <a:xfrm>
            <a:off x="2150856" y="-97766"/>
            <a:ext cx="10028444" cy="7148424"/>
          </a:xfrm>
          <a:prstGeom prst="rect">
            <a:avLst/>
          </a:prstGeom>
        </p:spPr>
      </p:pic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BA0B794-C519-47E8-BC7C-C3F71182E10F}"/>
              </a:ext>
            </a:extLst>
          </p:cNvPr>
          <p:cNvSpPr/>
          <p:nvPr/>
        </p:nvSpPr>
        <p:spPr>
          <a:xfrm>
            <a:off x="-1087119" y="-833120"/>
            <a:ext cx="11716230" cy="7925898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AAA72-9AA8-40A9-98CA-D80C7D1F7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 brief introduction</a:t>
            </a:r>
          </a:p>
        </p:txBody>
      </p:sp>
      <p:sp>
        <p:nvSpPr>
          <p:cNvPr id="2" name="Title 1" descr="Bellissima DMS - Introduction">
            <a:extLst>
              <a:ext uri="{FF2B5EF4-FFF2-40B4-BE49-F238E27FC236}">
                <a16:creationId xmlns:a16="http://schemas.microsoft.com/office/drawing/2014/main" id="{A1889F85-BD52-4E7F-8643-3BA62CC1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Bellissima DMS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478DD9-4524-4948-B687-D7DA4CCEF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087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EFD0-C94A-4DCB-B459-57831DF8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Conventional Flexo vs Bellissima Flexo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ED8E7-4A44-4B29-8A7A-384222147B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285479-3131-4BE4-890C-3B938222C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331" y="1825625"/>
            <a:ext cx="4351338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7BD9F-1490-42A3-881D-790828E0D78F}"/>
              </a:ext>
            </a:extLst>
          </p:cNvPr>
          <p:cNvSpPr txBox="1"/>
          <p:nvPr/>
        </p:nvSpPr>
        <p:spPr>
          <a:xfrm>
            <a:off x="4989768" y="1422265"/>
            <a:ext cx="2212465" cy="461665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color prints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1E8A8-A4FE-4E16-9FA0-45703A7B0556}"/>
              </a:ext>
            </a:extLst>
          </p:cNvPr>
          <p:cNvSpPr txBox="1"/>
          <p:nvPr/>
        </p:nvSpPr>
        <p:spPr>
          <a:xfrm>
            <a:off x="8498321" y="6032310"/>
            <a:ext cx="3693679" cy="279590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courtesy of Carl Ostermann </a:t>
            </a:r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Erben</a:t>
            </a:r>
            <a:endParaRPr lang="en-GB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7FE45B-2ECB-4F03-A6FE-DAAF87F28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1" y="6311900"/>
            <a:ext cx="1303258" cy="4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0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EFD0-C94A-4DCB-B459-57831DF8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Conventional Flexo vs Bellissima Flexo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ED8E7-4A44-4B29-8A7A-384222147B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285479-3131-4BE4-890C-3B938222C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331" y="1825625"/>
            <a:ext cx="4351338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7BD9F-1490-42A3-881D-790828E0D78F}"/>
              </a:ext>
            </a:extLst>
          </p:cNvPr>
          <p:cNvSpPr txBox="1"/>
          <p:nvPr/>
        </p:nvSpPr>
        <p:spPr>
          <a:xfrm>
            <a:off x="5201909" y="1422265"/>
            <a:ext cx="1788182" cy="461665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Moiré-free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87A52-4401-401E-9B43-8F6F81B62E92}"/>
              </a:ext>
            </a:extLst>
          </p:cNvPr>
          <p:cNvSpPr txBox="1"/>
          <p:nvPr/>
        </p:nvSpPr>
        <p:spPr>
          <a:xfrm>
            <a:off x="8498321" y="6032310"/>
            <a:ext cx="3693679" cy="279590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courtesy of Carl Ostermann </a:t>
            </a:r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Erben</a:t>
            </a:r>
            <a:endParaRPr lang="en-GB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4ECCA08-6894-4F55-894B-DD43EF506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1" y="6311900"/>
            <a:ext cx="1303258" cy="4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9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EFD0-C94A-4DCB-B459-57831DF8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Conventional Flexo vs Bellissima Flexo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ED8E7-4A44-4B29-8A7A-384222147B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285479-3131-4BE4-890C-3B938222C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331" y="1825625"/>
            <a:ext cx="4351338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7BD9F-1490-42A3-881D-790828E0D78F}"/>
              </a:ext>
            </a:extLst>
          </p:cNvPr>
          <p:cNvSpPr txBox="1"/>
          <p:nvPr/>
        </p:nvSpPr>
        <p:spPr>
          <a:xfrm>
            <a:off x="3203101" y="1422265"/>
            <a:ext cx="5785815" cy="461665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Fine elements and smooth gradients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B8061-FB4F-4264-A2AA-BE139E05A006}"/>
              </a:ext>
            </a:extLst>
          </p:cNvPr>
          <p:cNvSpPr txBox="1"/>
          <p:nvPr/>
        </p:nvSpPr>
        <p:spPr>
          <a:xfrm>
            <a:off x="8498321" y="6032310"/>
            <a:ext cx="3693679" cy="279590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courtesy of Carl Ostermann </a:t>
            </a:r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Erben</a:t>
            </a:r>
            <a:endParaRPr lang="en-GB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3910366-0A4B-48D2-9FE3-DECFDF28C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1" y="6311900"/>
            <a:ext cx="1303258" cy="4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hat&#10;&#10;Description automatically generated">
            <a:extLst>
              <a:ext uri="{FF2B5EF4-FFF2-40B4-BE49-F238E27FC236}">
                <a16:creationId xmlns:a16="http://schemas.microsoft.com/office/drawing/2014/main" id="{B8C24720-5293-4704-9BB3-AC394405B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25889"/>
          <a:stretch/>
        </p:blipFill>
        <p:spPr>
          <a:xfrm>
            <a:off x="0" y="-102489"/>
            <a:ext cx="13229324" cy="6960490"/>
          </a:xfrm>
          <a:prstGeom prst="rect">
            <a:avLst/>
          </a:prstGeom>
        </p:spPr>
      </p:pic>
      <p:pic>
        <p:nvPicPr>
          <p:cNvPr id="5" name="Content Placeholder 4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01A91EE7-2CC4-4691-A1EC-FC80B069D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9" t="3960" b="25888"/>
          <a:stretch/>
        </p:blipFill>
        <p:spPr>
          <a:xfrm>
            <a:off x="6096000" y="-102490"/>
            <a:ext cx="7133324" cy="6960490"/>
          </a:xfrm>
        </p:spPr>
      </p:pic>
      <p:sp>
        <p:nvSpPr>
          <p:cNvPr id="6" name="TextBox 5" descr="Bellissima vs AM">
            <a:extLst>
              <a:ext uri="{FF2B5EF4-FFF2-40B4-BE49-F238E27FC236}">
                <a16:creationId xmlns:a16="http://schemas.microsoft.com/office/drawing/2014/main" id="{FE62F16F-0741-43DA-A439-39C520A25F85}"/>
              </a:ext>
            </a:extLst>
          </p:cNvPr>
          <p:cNvSpPr txBox="1"/>
          <p:nvPr/>
        </p:nvSpPr>
        <p:spPr>
          <a:xfrm>
            <a:off x="1538838" y="1504154"/>
            <a:ext cx="291618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Conventional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5F574-5F3B-46B5-8B65-242CC29108DB}"/>
              </a:ext>
            </a:extLst>
          </p:cNvPr>
          <p:cNvSpPr txBox="1"/>
          <p:nvPr/>
        </p:nvSpPr>
        <p:spPr>
          <a:xfrm>
            <a:off x="7458003" y="1504153"/>
            <a:ext cx="328487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Bellissima DMS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3B630D5-21FA-4CD2-9CAB-1059A8280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52217-A2C4-4431-813F-29E76DB9A996}"/>
              </a:ext>
            </a:extLst>
          </p:cNvPr>
          <p:cNvCxnSpPr>
            <a:cxnSpLocks/>
          </p:cNvCxnSpPr>
          <p:nvPr/>
        </p:nvCxnSpPr>
        <p:spPr>
          <a:xfrm>
            <a:off x="6096000" y="-1384745"/>
            <a:ext cx="0" cy="9627490"/>
          </a:xfrm>
          <a:prstGeom prst="line">
            <a:avLst/>
          </a:prstGeom>
          <a:ln w="38100">
            <a:solidFill>
              <a:srgbClr val="02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AA9B90-7360-4354-BFC9-0126A74F5639}"/>
              </a:ext>
            </a:extLst>
          </p:cNvPr>
          <p:cNvSpPr/>
          <p:nvPr/>
        </p:nvSpPr>
        <p:spPr>
          <a:xfrm>
            <a:off x="116112" y="320141"/>
            <a:ext cx="957943" cy="1464814"/>
          </a:xfrm>
          <a:prstGeom prst="rect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EB2DC1-3DB3-4D39-8991-3462555199B6}"/>
              </a:ext>
            </a:extLst>
          </p:cNvPr>
          <p:cNvSpPr/>
          <p:nvPr/>
        </p:nvSpPr>
        <p:spPr>
          <a:xfrm>
            <a:off x="10856688" y="155150"/>
            <a:ext cx="957943" cy="1629804"/>
          </a:xfrm>
          <a:prstGeom prst="rect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555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B8EF5A4-E7B0-4DD3-B179-E957071C8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83018"/>
            <a:ext cx="11388024" cy="854101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1441C-1E3B-4864-B88D-C0EE385EB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/>
          <a:stretch/>
        </p:blipFill>
        <p:spPr>
          <a:xfrm>
            <a:off x="6096000" y="-1384744"/>
            <a:ext cx="10270563" cy="82427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963489-1754-446D-A218-9A728C60A177}"/>
              </a:ext>
            </a:extLst>
          </p:cNvPr>
          <p:cNvSpPr txBox="1"/>
          <p:nvPr/>
        </p:nvSpPr>
        <p:spPr>
          <a:xfrm>
            <a:off x="1656846" y="1504154"/>
            <a:ext cx="26801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Flexo 133 lpi</a:t>
            </a:r>
          </a:p>
        </p:txBody>
      </p:sp>
      <p:sp>
        <p:nvSpPr>
          <p:cNvPr id="13" name="TextBox 12" descr="Bellissima vs 133lpi AM">
            <a:extLst>
              <a:ext uri="{FF2B5EF4-FFF2-40B4-BE49-F238E27FC236}">
                <a16:creationId xmlns:a16="http://schemas.microsoft.com/office/drawing/2014/main" id="{FC82F5FE-9507-45FE-8947-D7D13CFAC481}"/>
              </a:ext>
            </a:extLst>
          </p:cNvPr>
          <p:cNvSpPr txBox="1"/>
          <p:nvPr/>
        </p:nvSpPr>
        <p:spPr>
          <a:xfrm>
            <a:off x="7458003" y="1504153"/>
            <a:ext cx="328487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Bellissima DMS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297CCC-6A53-44EB-B1CB-690607DF9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14958C-1B54-4014-A19A-729D918E814C}"/>
              </a:ext>
            </a:extLst>
          </p:cNvPr>
          <p:cNvCxnSpPr>
            <a:cxnSpLocks/>
          </p:cNvCxnSpPr>
          <p:nvPr/>
        </p:nvCxnSpPr>
        <p:spPr>
          <a:xfrm>
            <a:off x="6096000" y="-1384745"/>
            <a:ext cx="0" cy="9627490"/>
          </a:xfrm>
          <a:prstGeom prst="line">
            <a:avLst/>
          </a:prstGeom>
          <a:ln w="38100">
            <a:solidFill>
              <a:srgbClr val="02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31741B7-C053-444D-9360-CAAA7518B43E}"/>
              </a:ext>
            </a:extLst>
          </p:cNvPr>
          <p:cNvGrpSpPr/>
          <p:nvPr/>
        </p:nvGrpSpPr>
        <p:grpSpPr>
          <a:xfrm>
            <a:off x="964018" y="446125"/>
            <a:ext cx="6168788" cy="4907721"/>
            <a:chOff x="659555" y="693593"/>
            <a:chExt cx="6168788" cy="49077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9B4ADF-33C1-46FB-8991-955A9B1BC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94" t="18507" r="20038" b="9930"/>
            <a:stretch/>
          </p:blipFill>
          <p:spPr>
            <a:xfrm>
              <a:off x="659555" y="693593"/>
              <a:ext cx="6168788" cy="4907721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CDA9801-8F57-4365-8728-16B9DDF28FE6}"/>
                </a:ext>
              </a:extLst>
            </p:cNvPr>
            <p:cNvCxnSpPr>
              <a:stCxn id="10" idx="0"/>
            </p:cNvCxnSpPr>
            <p:nvPr/>
          </p:nvCxnSpPr>
          <p:spPr>
            <a:xfrm flipH="1">
              <a:off x="3726712" y="693593"/>
              <a:ext cx="17237" cy="490772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6532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holding, racket, woman&#10;&#10;Description automatically generated">
            <a:extLst>
              <a:ext uri="{FF2B5EF4-FFF2-40B4-BE49-F238E27FC236}">
                <a16:creationId xmlns:a16="http://schemas.microsoft.com/office/drawing/2014/main" id="{52A7903C-DCAF-48CB-8278-E39F3201A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120"/>
            <a:ext cx="12633933" cy="9475450"/>
          </a:xfrm>
          <a:prstGeom prst="rect">
            <a:avLst/>
          </a:prstGeom>
        </p:spPr>
      </p:pic>
      <p:pic>
        <p:nvPicPr>
          <p:cNvPr id="5" name="Picture 4" descr="A picture containing person, holding, racket, woman&#10;&#10;Description automatically generated">
            <a:extLst>
              <a:ext uri="{FF2B5EF4-FFF2-40B4-BE49-F238E27FC236}">
                <a16:creationId xmlns:a16="http://schemas.microsoft.com/office/drawing/2014/main" id="{7CFE4675-1511-4DB4-9E71-BF8001EB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47"/>
          <a:stretch/>
        </p:blipFill>
        <p:spPr>
          <a:xfrm>
            <a:off x="-1" y="-1139592"/>
            <a:ext cx="6096001" cy="947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04A145-CA2E-46D3-8B51-3BD69FCCE234}"/>
              </a:ext>
            </a:extLst>
          </p:cNvPr>
          <p:cNvSpPr txBox="1"/>
          <p:nvPr/>
        </p:nvSpPr>
        <p:spPr>
          <a:xfrm>
            <a:off x="1557267" y="1504154"/>
            <a:ext cx="287931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Offset 200 lpi</a:t>
            </a:r>
          </a:p>
        </p:txBody>
      </p:sp>
      <p:sp>
        <p:nvSpPr>
          <p:cNvPr id="11" name="TextBox 10" descr="Bellissima vs 200 lpi Offset">
            <a:extLst>
              <a:ext uri="{FF2B5EF4-FFF2-40B4-BE49-F238E27FC236}">
                <a16:creationId xmlns:a16="http://schemas.microsoft.com/office/drawing/2014/main" id="{8E49C79C-0772-4464-AD4C-3D1DD629AEF9}"/>
              </a:ext>
            </a:extLst>
          </p:cNvPr>
          <p:cNvSpPr txBox="1"/>
          <p:nvPr/>
        </p:nvSpPr>
        <p:spPr>
          <a:xfrm>
            <a:off x="7458003" y="1504153"/>
            <a:ext cx="328487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Bellissima DMS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54813E-A1EE-47F3-9642-C8459DCC7FAA}"/>
              </a:ext>
            </a:extLst>
          </p:cNvPr>
          <p:cNvCxnSpPr>
            <a:cxnSpLocks/>
          </p:cNvCxnSpPr>
          <p:nvPr/>
        </p:nvCxnSpPr>
        <p:spPr>
          <a:xfrm>
            <a:off x="6096000" y="-1384745"/>
            <a:ext cx="0" cy="9627490"/>
          </a:xfrm>
          <a:prstGeom prst="line">
            <a:avLst/>
          </a:prstGeom>
          <a:ln w="38100">
            <a:solidFill>
              <a:srgbClr val="02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C0BC99-E3AC-4B57-8AB4-B767CE2E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Bellissima DMS vs Offset 200 lpi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0D1C56-8DAC-428F-A362-3FDE532FEAEC}"/>
              </a:ext>
            </a:extLst>
          </p:cNvPr>
          <p:cNvGrpSpPr/>
          <p:nvPr/>
        </p:nvGrpSpPr>
        <p:grpSpPr>
          <a:xfrm>
            <a:off x="2254240" y="2088928"/>
            <a:ext cx="8125451" cy="4460965"/>
            <a:chOff x="838199" y="1602154"/>
            <a:chExt cx="8125451" cy="44609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8E7CF0-BF76-4340-8CCD-CECF2180E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199" y="1602154"/>
              <a:ext cx="8125451" cy="4460965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81A65D-5AEE-4922-B4E0-11DEB4C38AD4}"/>
                </a:ext>
              </a:extLst>
            </p:cNvPr>
            <p:cNvCxnSpPr>
              <a:cxnSpLocks/>
            </p:cNvCxnSpPr>
            <p:nvPr/>
          </p:nvCxnSpPr>
          <p:spPr>
            <a:xfrm>
              <a:off x="4702621" y="1602154"/>
              <a:ext cx="0" cy="446096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52477452-AB51-478F-8A5A-166774F00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3731" y="6557650"/>
            <a:ext cx="1525870" cy="2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71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79CE0F-96E8-4763-A435-DA8B6DEE784A}"/>
              </a:ext>
            </a:extLst>
          </p:cNvPr>
          <p:cNvSpPr/>
          <p:nvPr/>
        </p:nvSpPr>
        <p:spPr>
          <a:xfrm>
            <a:off x="-269906" y="3077029"/>
            <a:ext cx="14029449" cy="4259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Danone, villavicencio water : bottles">
            <a:extLst>
              <a:ext uri="{FF2B5EF4-FFF2-40B4-BE49-F238E27FC236}">
                <a16:creationId xmlns:a16="http://schemas.microsoft.com/office/drawing/2014/main" id="{D94EA8BD-CB57-4B74-98AE-ADDF87820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8390" r="76817" b="7911"/>
          <a:stretch/>
        </p:blipFill>
        <p:spPr bwMode="auto">
          <a:xfrm>
            <a:off x="8605042" y="-63646"/>
            <a:ext cx="5256139" cy="139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F3BC45-6681-4ED6-BF2B-6DA1A5082E76}"/>
              </a:ext>
            </a:extLst>
          </p:cNvPr>
          <p:cNvSpPr>
            <a:spLocks noChangeAspect="1"/>
          </p:cNvSpPr>
          <p:nvPr/>
        </p:nvSpPr>
        <p:spPr>
          <a:xfrm>
            <a:off x="10673788" y="4430006"/>
            <a:ext cx="355175" cy="355175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8E19CD-B4E1-46E4-A58F-078AF0AEA58D}"/>
              </a:ext>
            </a:extLst>
          </p:cNvPr>
          <p:cNvGrpSpPr/>
          <p:nvPr/>
        </p:nvGrpSpPr>
        <p:grpSpPr>
          <a:xfrm>
            <a:off x="-670091" y="1133457"/>
            <a:ext cx="9928746" cy="9928746"/>
            <a:chOff x="-525437" y="669188"/>
            <a:chExt cx="9928746" cy="9928746"/>
          </a:xfrm>
        </p:grpSpPr>
        <p:pic>
          <p:nvPicPr>
            <p:cNvPr id="9" name="Imagem 5">
              <a:extLst>
                <a:ext uri="{FF2B5EF4-FFF2-40B4-BE49-F238E27FC236}">
                  <a16:creationId xmlns:a16="http://schemas.microsoft.com/office/drawing/2014/main" id="{1C2D17CB-C5CA-4B9A-AEAB-B6A2078C1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26" t="1" r="9009" b="40430"/>
            <a:stretch/>
          </p:blipFill>
          <p:spPr>
            <a:xfrm>
              <a:off x="655092" y="1450921"/>
              <a:ext cx="4818789" cy="4499384"/>
            </a:xfrm>
            <a:prstGeom prst="ellipse">
              <a:avLst/>
            </a:prstGeom>
          </p:spPr>
        </p:pic>
        <p:pic>
          <p:nvPicPr>
            <p:cNvPr id="3" name="Picture 2" descr="A picture containing sitting, dark, food, cup&#10;&#10;Description automatically generated">
              <a:extLst>
                <a:ext uri="{FF2B5EF4-FFF2-40B4-BE49-F238E27FC236}">
                  <a16:creationId xmlns:a16="http://schemas.microsoft.com/office/drawing/2014/main" id="{15912E0A-E5AB-4FFB-A885-C35C67C3C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5437" y="669188"/>
              <a:ext cx="9928746" cy="9928746"/>
            </a:xfrm>
            <a:prstGeom prst="rect">
              <a:avLst/>
            </a:prstGeom>
          </p:spPr>
        </p:pic>
      </p:grp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F7895CE7-0390-4CDD-8B0F-36AA7EBAC20B}"/>
              </a:ext>
            </a:extLst>
          </p:cNvPr>
          <p:cNvSpPr/>
          <p:nvPr/>
        </p:nvSpPr>
        <p:spPr>
          <a:xfrm>
            <a:off x="4804232" y="4203730"/>
            <a:ext cx="5974010" cy="738022"/>
          </a:xfrm>
          <a:prstGeom prst="left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F32EC0-07D5-46F5-A285-46ED5E9B0D13}"/>
              </a:ext>
            </a:extLst>
          </p:cNvPr>
          <p:cNvGrpSpPr/>
          <p:nvPr/>
        </p:nvGrpSpPr>
        <p:grpSpPr>
          <a:xfrm>
            <a:off x="2739504" y="1140714"/>
            <a:ext cx="9928746" cy="9928746"/>
            <a:chOff x="4342265" y="907695"/>
            <a:chExt cx="9928746" cy="9928746"/>
          </a:xfrm>
        </p:grpSpPr>
        <p:pic>
          <p:nvPicPr>
            <p:cNvPr id="12" name="Imagem 7">
              <a:extLst>
                <a:ext uri="{FF2B5EF4-FFF2-40B4-BE49-F238E27FC236}">
                  <a16:creationId xmlns:a16="http://schemas.microsoft.com/office/drawing/2014/main" id="{CC8EB37C-1BB9-422A-B717-7D86D81B4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801" b="23567"/>
            <a:stretch/>
          </p:blipFill>
          <p:spPr>
            <a:xfrm>
              <a:off x="5624533" y="1690688"/>
              <a:ext cx="4709606" cy="4498124"/>
            </a:xfrm>
            <a:prstGeom prst="ellipse">
              <a:avLst/>
            </a:prstGeom>
          </p:spPr>
        </p:pic>
        <p:pic>
          <p:nvPicPr>
            <p:cNvPr id="11" name="Picture 10" descr="A picture containing sitting, dark, food, cup&#10;&#10;Description automatically generated">
              <a:extLst>
                <a:ext uri="{FF2B5EF4-FFF2-40B4-BE49-F238E27FC236}">
                  <a16:creationId xmlns:a16="http://schemas.microsoft.com/office/drawing/2014/main" id="{D4840E27-82F7-455F-98E0-8F78515AB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265" y="907695"/>
              <a:ext cx="9928746" cy="992874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CC3897-C716-4ED1-B15A-56D4F2C80BA7}"/>
              </a:ext>
            </a:extLst>
          </p:cNvPr>
          <p:cNvSpPr txBox="1"/>
          <p:nvPr/>
        </p:nvSpPr>
        <p:spPr>
          <a:xfrm>
            <a:off x="510438" y="5950305"/>
            <a:ext cx="226300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Print Method: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Gravure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667D9-CB39-49EC-8307-7062BBCFCEC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/>
              <a:t>Bellissima: Replace Gravure with Flexo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1CDAC-9763-4BC2-B40A-E6FDB58D365D}"/>
              </a:ext>
            </a:extLst>
          </p:cNvPr>
          <p:cNvSpPr txBox="1"/>
          <p:nvPr/>
        </p:nvSpPr>
        <p:spPr>
          <a:xfrm>
            <a:off x="6623195" y="1571118"/>
            <a:ext cx="21613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Print Method: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Flexo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with Bellissima DMS</a:t>
            </a:r>
          </a:p>
        </p:txBody>
      </p:sp>
      <p:pic>
        <p:nvPicPr>
          <p:cNvPr id="8" name="Picture 7" descr="A picture containing sitting, dark, food, cup&#10;&#10;Description automatically generated">
            <a:extLst>
              <a:ext uri="{FF2B5EF4-FFF2-40B4-BE49-F238E27FC236}">
                <a16:creationId xmlns:a16="http://schemas.microsoft.com/office/drawing/2014/main" id="{7EF09C45-4992-4278-95E2-F844830FD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822" y="4130508"/>
            <a:ext cx="1009650" cy="1009650"/>
          </a:xfrm>
          <a:prstGeom prst="rect">
            <a:avLst/>
          </a:prstGeom>
        </p:spPr>
      </p:pic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2EAD0954-E457-4441-BD66-2C0C8C716D31}"/>
              </a:ext>
            </a:extLst>
          </p:cNvPr>
          <p:cNvSpPr/>
          <p:nvPr/>
        </p:nvSpPr>
        <p:spPr>
          <a:xfrm>
            <a:off x="8087824" y="4197738"/>
            <a:ext cx="2692463" cy="738022"/>
          </a:xfrm>
          <a:prstGeom prst="left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605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3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860364-575C-494A-9F3A-EAA5FC47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" t="5062" r="7407" b="37917"/>
          <a:stretch/>
        </p:blipFill>
        <p:spPr>
          <a:xfrm>
            <a:off x="4704645" y="1849143"/>
            <a:ext cx="7637462" cy="3176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287A5-8CAA-4DEC-A9FA-F529FBDF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846847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PETROPACK, Argentina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EE60D-37CA-4F80-8CDB-76145A6A4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br>
              <a:rPr lang="en-GB" b="1"/>
            </a:br>
            <a:r>
              <a:rPr lang="en-GB"/>
              <a:t>Family business</a:t>
            </a:r>
            <a:br>
              <a:rPr lang="en-GB"/>
            </a:br>
            <a:r>
              <a:rPr lang="en-GB"/>
              <a:t>Founded in 1986</a:t>
            </a:r>
            <a:br>
              <a:rPr lang="en-GB"/>
            </a:br>
            <a:r>
              <a:rPr lang="en-GB"/>
              <a:t>&gt; 500 employees</a:t>
            </a:r>
            <a:br>
              <a:rPr lang="en-GB"/>
            </a:br>
            <a:r>
              <a:rPr lang="en-GB"/>
              <a:t>200.000 m2 of facilities</a:t>
            </a:r>
            <a:br>
              <a:rPr lang="en-GB"/>
            </a:br>
            <a:r>
              <a:rPr lang="en-GB"/>
              <a:t>Located in City of Paraná, Argentina</a:t>
            </a:r>
          </a:p>
          <a:p>
            <a:r>
              <a:rPr lang="en-GB" b="1"/>
              <a:t>EQUIPMENT:</a:t>
            </a:r>
            <a:br>
              <a:rPr lang="en-GB" b="1"/>
            </a:br>
            <a:r>
              <a:rPr lang="en-GB"/>
              <a:t>Plate: 	</a:t>
            </a:r>
            <a:r>
              <a:rPr lang="en-GB" b="1"/>
              <a:t>MacDermid ITP60</a:t>
            </a:r>
            <a:br>
              <a:rPr lang="en-GB"/>
            </a:br>
            <a:r>
              <a:rPr lang="en-GB"/>
              <a:t>Screen: 	</a:t>
            </a:r>
            <a:r>
              <a:rPr lang="en-GB" b="1"/>
              <a:t>Hamillroad Bellissima DMS</a:t>
            </a:r>
            <a:br>
              <a:rPr lang="en-GB"/>
            </a:br>
            <a:r>
              <a:rPr lang="en-GB"/>
              <a:t>Repro:	</a:t>
            </a:r>
            <a:r>
              <a:rPr lang="en-GB" b="1" err="1"/>
              <a:t>Fotograbados</a:t>
            </a:r>
            <a:r>
              <a:rPr lang="en-GB" b="1"/>
              <a:t> Lynch</a:t>
            </a:r>
            <a:br>
              <a:rPr lang="en-GB"/>
            </a:br>
            <a:r>
              <a:rPr lang="en-GB"/>
              <a:t>Press: 	</a:t>
            </a:r>
            <a:r>
              <a:rPr lang="en-GB" b="1" err="1"/>
              <a:t>Comexi</a:t>
            </a:r>
            <a:r>
              <a:rPr lang="en-GB" b="1"/>
              <a:t> F2 Flexo (8 </a:t>
            </a:r>
            <a:r>
              <a:rPr lang="en-GB" b="1" err="1"/>
              <a:t>colors</a:t>
            </a:r>
            <a:r>
              <a:rPr lang="en-GB" b="1"/>
              <a:t>)</a:t>
            </a:r>
            <a:br>
              <a:rPr lang="en-GB" b="1"/>
            </a:br>
            <a:r>
              <a:rPr lang="en-GB" b="1"/>
              <a:t>	</a:t>
            </a:r>
            <a:r>
              <a:rPr lang="en-GB" b="1" err="1"/>
              <a:t>Comexi</a:t>
            </a:r>
            <a:r>
              <a:rPr lang="en-GB" b="1"/>
              <a:t> F4 Flexo (8 </a:t>
            </a:r>
            <a:r>
              <a:rPr lang="en-GB" b="1" err="1"/>
              <a:t>colors</a:t>
            </a:r>
            <a:r>
              <a:rPr lang="en-GB" b="1"/>
              <a:t>)</a:t>
            </a:r>
          </a:p>
        </p:txBody>
      </p:sp>
      <p:pic>
        <p:nvPicPr>
          <p:cNvPr id="13" name="Picture 2" descr="Petropack | Bolsa de trabajo Argentina">
            <a:extLst>
              <a:ext uri="{FF2B5EF4-FFF2-40B4-BE49-F238E27FC236}">
                <a16:creationId xmlns:a16="http://schemas.microsoft.com/office/drawing/2014/main" id="{E79E07D8-5F16-42BB-991C-D152699A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08" y="744583"/>
            <a:ext cx="1839886" cy="98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exoGlobal Industry News - MacDermid Graphics Solutions to Present  Comprehensive Thermal Plate Processing Solutions at Labelexpo Europe 2019">
            <a:extLst>
              <a:ext uri="{FF2B5EF4-FFF2-40B4-BE49-F238E27FC236}">
                <a16:creationId xmlns:a16="http://schemas.microsoft.com/office/drawing/2014/main" id="{D8D88AD4-DA7B-41FB-A6E7-65A1BD40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48" y="5799255"/>
            <a:ext cx="2002458" cy="5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MEXI | Leading innovation in your daily packaging">
            <a:extLst>
              <a:ext uri="{FF2B5EF4-FFF2-40B4-BE49-F238E27FC236}">
                <a16:creationId xmlns:a16="http://schemas.microsoft.com/office/drawing/2014/main" id="{0E87C6D1-0CC7-4B9D-800A-6655AFA0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64" y="5678011"/>
            <a:ext cx="2104088" cy="8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B37FC0-594B-4481-A33D-5022299BE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5060" y="5945691"/>
            <a:ext cx="1698173" cy="297509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D53A5FDB-0C3E-4DBB-9EFE-C960B90F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86" y="5532470"/>
            <a:ext cx="11144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778B257-DF00-484A-93E0-6898975045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9EE2"/>
                </a:solidFill>
                <a:latin typeface="DIN Engschrift Std" panose="00000500000000000000" pitchFamily="50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4400"/>
              <a:t>Expand Business: Replace Gravure with Flexo</a:t>
            </a:r>
          </a:p>
        </p:txBody>
      </p:sp>
    </p:spTree>
    <p:extLst>
      <p:ext uri="{BB962C8B-B14F-4D97-AF65-F5344CB8AC3E}">
        <p14:creationId xmlns:p14="http://schemas.microsoft.com/office/powerpoint/2010/main" val="1351332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95ED-9652-4623-8032-B826BF84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Expand Business: Replace Gravure with Flexo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53114-90DC-4A9E-A9AF-30CE86D1D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2" b="27671"/>
          <a:stretch/>
        </p:blipFill>
        <p:spPr>
          <a:xfrm>
            <a:off x="552316" y="3688326"/>
            <a:ext cx="5479803" cy="2448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58C176-A3E4-4554-9D10-CB0541C393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t="26854" r="-1" b="28032"/>
          <a:stretch/>
        </p:blipFill>
        <p:spPr>
          <a:xfrm>
            <a:off x="6032119" y="3668946"/>
            <a:ext cx="5479802" cy="2468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302FE-7244-492E-A449-BC8C0CF478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3594" y="1414081"/>
            <a:ext cx="5464811" cy="24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7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324E9-CA39-411C-A833-205C1DA4A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 b="4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6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9E91E7C-4AD8-4BE4-B719-5DD5DD7164A5}"/>
              </a:ext>
            </a:extLst>
          </p:cNvPr>
          <p:cNvGrpSpPr/>
          <p:nvPr/>
        </p:nvGrpSpPr>
        <p:grpSpPr>
          <a:xfrm>
            <a:off x="0" y="0"/>
            <a:ext cx="12192000" cy="6369652"/>
            <a:chOff x="0" y="0"/>
            <a:chExt cx="12192000" cy="6369652"/>
          </a:xfrm>
        </p:grpSpPr>
        <p:pic>
          <p:nvPicPr>
            <p:cNvPr id="19" name="Picture 18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32CFDDAB-DD2F-49C5-8266-D79700435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7" b="-1"/>
            <a:stretch/>
          </p:blipFill>
          <p:spPr>
            <a:xfrm>
              <a:off x="1848263" y="0"/>
              <a:ext cx="10343737" cy="371458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0A0531-0BCC-4916-82FA-B52163C4844E}"/>
                </a:ext>
              </a:extLst>
            </p:cNvPr>
            <p:cNvSpPr/>
            <p:nvPr/>
          </p:nvSpPr>
          <p:spPr>
            <a:xfrm rot="10800000">
              <a:off x="0" y="0"/>
              <a:ext cx="12192000" cy="6369652"/>
            </a:xfrm>
            <a:prstGeom prst="rect">
              <a:avLst/>
            </a:prstGeom>
            <a:gradFill>
              <a:gsLst>
                <a:gs pos="45000">
                  <a:schemeClr val="accent1">
                    <a:lumMod val="0"/>
                    <a:lumOff val="10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846B20A-3F26-4A0D-A29A-A093DB1F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Hamillroad Software &amp; Bellissima DMS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CB2C5-26B4-4D70-8366-2F164259F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497987" cy="4351338"/>
          </a:xfrm>
        </p:spPr>
        <p:txBody>
          <a:bodyPr>
            <a:normAutofit/>
          </a:bodyPr>
          <a:lstStyle/>
          <a:p>
            <a:r>
              <a:rPr lang="en-GB" sz="1800">
                <a:latin typeface="Open Sans" panose="020B0606030504020204" pitchFamily="34" charset="0"/>
                <a:cs typeface="Open Sans" panose="020B0606030504020204" pitchFamily="34" charset="0"/>
              </a:rPr>
              <a:t>UK based software company with offices in North America </a:t>
            </a:r>
          </a:p>
          <a:p>
            <a:r>
              <a:rPr lang="en-GB" sz="1800">
                <a:latin typeface="Open Sans" panose="020B0606030504020204" pitchFamily="34" charset="0"/>
                <a:cs typeface="Open Sans" panose="020B0606030504020204" pitchFamily="34" charset="0"/>
              </a:rPr>
              <a:t>&gt;20 years developing prepress products</a:t>
            </a:r>
          </a:p>
          <a:p>
            <a:r>
              <a:rPr lang="en-GB" sz="1800">
                <a:latin typeface="Open Sans" panose="020B0606030504020204" pitchFamily="34" charset="0"/>
                <a:cs typeface="Open Sans" panose="020B0606030504020204" pitchFamily="34" charset="0"/>
              </a:rPr>
              <a:t>Screening solutions that reduce costs &amp; increase productivity</a:t>
            </a:r>
          </a:p>
          <a:p>
            <a:r>
              <a:rPr lang="en-GB" sz="1800">
                <a:latin typeface="Open Sans" panose="020B0606030504020204" pitchFamily="34" charset="0"/>
                <a:cs typeface="Open Sans" panose="020B0606030504020204" pitchFamily="34" charset="0"/>
              </a:rPr>
              <a:t>Patent protected technology</a:t>
            </a:r>
          </a:p>
          <a:p>
            <a:r>
              <a:rPr lang="en-GB" sz="1800">
                <a:latin typeface="Open Sans" panose="020B0606030504020204" pitchFamily="34" charset="0"/>
                <a:cs typeface="Open Sans" panose="020B0606030504020204" pitchFamily="34" charset="0"/>
              </a:rPr>
              <a:t>Multi award-winning innovation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FC36CC-C97B-40D8-9A6C-12091E0C3B35}"/>
              </a:ext>
            </a:extLst>
          </p:cNvPr>
          <p:cNvGrpSpPr/>
          <p:nvPr/>
        </p:nvGrpSpPr>
        <p:grpSpPr>
          <a:xfrm>
            <a:off x="7263636" y="2684866"/>
            <a:ext cx="4721579" cy="3534704"/>
            <a:chOff x="7211686" y="2684866"/>
            <a:chExt cx="4721579" cy="3534704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DFAC0D1E-BFF0-4080-8757-2F2015B37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3141" y="2684866"/>
              <a:ext cx="3016565" cy="2262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18CE78-0E92-48E1-BDAD-588718A26964}"/>
                </a:ext>
              </a:extLst>
            </p:cNvPr>
            <p:cNvGrpSpPr/>
            <p:nvPr/>
          </p:nvGrpSpPr>
          <p:grpSpPr>
            <a:xfrm>
              <a:off x="7211686" y="5144642"/>
              <a:ext cx="3199556" cy="1074928"/>
              <a:chOff x="5693432" y="4142941"/>
              <a:chExt cx="3199556" cy="1074928"/>
            </a:xfrm>
          </p:grpSpPr>
          <p:pic>
            <p:nvPicPr>
              <p:cNvPr id="8" name="Content Placeholder 4">
                <a:extLst>
                  <a:ext uri="{FF2B5EF4-FFF2-40B4-BE49-F238E27FC236}">
                    <a16:creationId xmlns:a16="http://schemas.microsoft.com/office/drawing/2014/main" id="{29756DFA-71EC-4CBF-B617-37C0AF557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3432" y="4142941"/>
                <a:ext cx="3199556" cy="107492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3C16A5-1918-4464-BC2E-722198F0D109}"/>
                  </a:ext>
                </a:extLst>
              </p:cNvPr>
              <p:cNvSpPr/>
              <p:nvPr/>
            </p:nvSpPr>
            <p:spPr>
              <a:xfrm>
                <a:off x="6544350" y="4142941"/>
                <a:ext cx="731607" cy="10749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553CA08-6C91-4F3F-BF00-43428EF44838}"/>
                  </a:ext>
                </a:extLst>
              </p:cNvPr>
              <p:cNvGrpSpPr/>
              <p:nvPr/>
            </p:nvGrpSpPr>
            <p:grpSpPr>
              <a:xfrm>
                <a:off x="6544350" y="4293800"/>
                <a:ext cx="731607" cy="773209"/>
                <a:chOff x="7583544" y="4275831"/>
                <a:chExt cx="731607" cy="773209"/>
              </a:xfrm>
            </p:grpSpPr>
            <p:pic>
              <p:nvPicPr>
                <p:cNvPr id="10" name="Picture 2">
                  <a:extLst>
                    <a:ext uri="{FF2B5EF4-FFF2-40B4-BE49-F238E27FC236}">
                      <a16:creationId xmlns:a16="http://schemas.microsoft.com/office/drawing/2014/main" id="{A56A6341-BFB1-4F54-8F1F-0516F053DC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7818" y="4275831"/>
                  <a:ext cx="523058" cy="2827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4B27658-D5BB-4453-9B71-CD748F8B8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83544" y="4691312"/>
                  <a:ext cx="731607" cy="357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60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Flexographic Technical Association </a:t>
                  </a:r>
                  <a:r>
                    <a:rPr lang="en-GB" sz="40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Innovation Award 2018</a:t>
                  </a:r>
                  <a:endParaRPr lang="en-GB" sz="6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6552F7F-810A-417D-9FE1-A8369B335D13}"/>
                </a:ext>
              </a:extLst>
            </p:cNvPr>
            <p:cNvGrpSpPr/>
            <p:nvPr/>
          </p:nvGrpSpPr>
          <p:grpSpPr>
            <a:xfrm>
              <a:off x="10373981" y="5144640"/>
              <a:ext cx="1559284" cy="1074928"/>
              <a:chOff x="12348179" y="4802439"/>
              <a:chExt cx="1559284" cy="107492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4B2198-E049-4D4E-A2CA-EE88A0169049}"/>
                  </a:ext>
                </a:extLst>
              </p:cNvPr>
              <p:cNvSpPr/>
              <p:nvPr/>
            </p:nvSpPr>
            <p:spPr>
              <a:xfrm>
                <a:off x="12348179" y="4802439"/>
                <a:ext cx="1559284" cy="10749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F42BFED3-BA1F-4718-A951-30BFC01B3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39335" y="5004921"/>
                <a:ext cx="1095644" cy="462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6E90484-59F3-4FA6-BDFD-2A1DEC199BAA}"/>
              </a:ext>
            </a:extLst>
          </p:cNvPr>
          <p:cNvSpPr/>
          <p:nvPr/>
        </p:nvSpPr>
        <p:spPr>
          <a:xfrm>
            <a:off x="976943" y="3896732"/>
            <a:ext cx="6096000" cy="1877437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GB" sz="2800" b="1">
                <a:solidFill>
                  <a:srgbClr val="009EE2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“Bellissima is our biggest point of difference, helping us achieve unbelievable growth”</a:t>
            </a:r>
          </a:p>
          <a:p>
            <a:b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Mark Cook, CEO, Catapult Print, USA.</a:t>
            </a:r>
          </a:p>
        </p:txBody>
      </p:sp>
    </p:spTree>
    <p:extLst>
      <p:ext uri="{BB962C8B-B14F-4D97-AF65-F5344CB8AC3E}">
        <p14:creationId xmlns:p14="http://schemas.microsoft.com/office/powerpoint/2010/main" val="3015960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lock Arc 31">
            <a:extLst>
              <a:ext uri="{FF2B5EF4-FFF2-40B4-BE49-F238E27FC236}">
                <a16:creationId xmlns:a16="http://schemas.microsoft.com/office/drawing/2014/main" id="{755DF669-41D7-4BB8-B8B9-1BD3B921F3F1}"/>
              </a:ext>
            </a:extLst>
          </p:cNvPr>
          <p:cNvSpPr>
            <a:spLocks noChangeAspect="1"/>
          </p:cNvSpPr>
          <p:nvPr/>
        </p:nvSpPr>
        <p:spPr>
          <a:xfrm rot="12503813">
            <a:off x="8541132" y="3196274"/>
            <a:ext cx="2871429" cy="2871429"/>
          </a:xfrm>
          <a:prstGeom prst="blockArc">
            <a:avLst/>
          </a:prstGeom>
          <a:solidFill>
            <a:srgbClr val="9933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F56B2E68-C7AF-45EA-8499-91FE6ADFA737}"/>
              </a:ext>
            </a:extLst>
          </p:cNvPr>
          <p:cNvSpPr>
            <a:spLocks noChangeAspect="1"/>
          </p:cNvSpPr>
          <p:nvPr/>
        </p:nvSpPr>
        <p:spPr>
          <a:xfrm rot="9617232">
            <a:off x="4134013" y="3846456"/>
            <a:ext cx="2498229" cy="2498229"/>
          </a:xfrm>
          <a:prstGeom prst="blockArc">
            <a:avLst/>
          </a:prstGeom>
          <a:solidFill>
            <a:srgbClr val="F0C317"/>
          </a:solidFill>
          <a:ln>
            <a:solidFill>
              <a:srgbClr val="F0C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35F9A1EA-04E4-4207-A5C0-7107F9654F6E}"/>
              </a:ext>
            </a:extLst>
          </p:cNvPr>
          <p:cNvSpPr>
            <a:spLocks noChangeAspect="1"/>
          </p:cNvSpPr>
          <p:nvPr/>
        </p:nvSpPr>
        <p:spPr>
          <a:xfrm rot="646061">
            <a:off x="901150" y="208606"/>
            <a:ext cx="2498229" cy="2498229"/>
          </a:xfrm>
          <a:prstGeom prst="blockArc">
            <a:avLst/>
          </a:prstGeom>
          <a:solidFill>
            <a:srgbClr val="DB1B5C"/>
          </a:solidFill>
          <a:ln>
            <a:solidFill>
              <a:srgbClr val="DB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2D3AB721-3FEC-4DC3-8262-3C137E7F3497}"/>
              </a:ext>
            </a:extLst>
          </p:cNvPr>
          <p:cNvSpPr>
            <a:spLocks noChangeAspect="1"/>
          </p:cNvSpPr>
          <p:nvPr/>
        </p:nvSpPr>
        <p:spPr>
          <a:xfrm>
            <a:off x="1393505" y="1315792"/>
            <a:ext cx="3760966" cy="3760966"/>
          </a:xfrm>
          <a:prstGeom prst="blockArc">
            <a:avLst/>
          </a:prstGeom>
          <a:solidFill>
            <a:srgbClr val="CC009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A50FEF25-9938-48F0-8136-7FAF6BACB586}"/>
              </a:ext>
            </a:extLst>
          </p:cNvPr>
          <p:cNvSpPr>
            <a:spLocks noChangeAspect="1"/>
          </p:cNvSpPr>
          <p:nvPr/>
        </p:nvSpPr>
        <p:spPr>
          <a:xfrm>
            <a:off x="7037530" y="1304931"/>
            <a:ext cx="3760966" cy="3760966"/>
          </a:xfrm>
          <a:prstGeom prst="blockArc">
            <a:avLst/>
          </a:prstGeom>
          <a:solidFill>
            <a:srgbClr val="E9732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4675C73D-05C2-4EB5-9D34-F5148F83D602}"/>
              </a:ext>
            </a:extLst>
          </p:cNvPr>
          <p:cNvSpPr>
            <a:spLocks noChangeAspect="1"/>
          </p:cNvSpPr>
          <p:nvPr/>
        </p:nvSpPr>
        <p:spPr>
          <a:xfrm rot="5400000">
            <a:off x="7041479" y="1304651"/>
            <a:ext cx="3760966" cy="3760966"/>
          </a:xfrm>
          <a:prstGeom prst="blockArc">
            <a:avLst/>
          </a:prstGeom>
          <a:solidFill>
            <a:srgbClr val="92D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551F6212-0066-453C-B0A5-B6DBDEAB60B7}"/>
              </a:ext>
            </a:extLst>
          </p:cNvPr>
          <p:cNvSpPr>
            <a:spLocks noChangeAspect="1"/>
          </p:cNvSpPr>
          <p:nvPr/>
        </p:nvSpPr>
        <p:spPr>
          <a:xfrm rot="10800000">
            <a:off x="7046242" y="1299888"/>
            <a:ext cx="3760966" cy="3760966"/>
          </a:xfrm>
          <a:prstGeom prst="blockArc">
            <a:avLst/>
          </a:prstGeom>
          <a:solidFill>
            <a:srgbClr val="703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EDE75578-40DE-4411-AF2E-59CEB4AC082F}"/>
              </a:ext>
            </a:extLst>
          </p:cNvPr>
          <p:cNvSpPr>
            <a:spLocks noChangeAspect="1"/>
          </p:cNvSpPr>
          <p:nvPr/>
        </p:nvSpPr>
        <p:spPr>
          <a:xfrm rot="10800000">
            <a:off x="4215518" y="1296979"/>
            <a:ext cx="3760966" cy="3760966"/>
          </a:xfrm>
          <a:prstGeom prst="blockArc">
            <a:avLst/>
          </a:prstGeom>
          <a:solidFill>
            <a:srgbClr val="FFFF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Block Arc 17">
            <a:extLst>
              <a:ext uri="{FF2B5EF4-FFF2-40B4-BE49-F238E27FC236}">
                <a16:creationId xmlns:a16="http://schemas.microsoft.com/office/drawing/2014/main" id="{839BE807-8033-41F3-82A1-0E9601F4F938}"/>
              </a:ext>
            </a:extLst>
          </p:cNvPr>
          <p:cNvSpPr>
            <a:spLocks noChangeAspect="1"/>
          </p:cNvSpPr>
          <p:nvPr/>
        </p:nvSpPr>
        <p:spPr>
          <a:xfrm rot="10800000">
            <a:off x="-1428508" y="1296979"/>
            <a:ext cx="3760966" cy="3760966"/>
          </a:xfrm>
          <a:prstGeom prst="blockArc">
            <a:avLst/>
          </a:prstGeom>
          <a:solidFill>
            <a:srgbClr val="00AD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F926F6-6B54-4664-883C-0D7BF4A2FD38}"/>
              </a:ext>
            </a:extLst>
          </p:cNvPr>
          <p:cNvSpPr>
            <a:spLocks noChangeAspect="1"/>
          </p:cNvSpPr>
          <p:nvPr/>
        </p:nvSpPr>
        <p:spPr>
          <a:xfrm>
            <a:off x="1980082" y="1878110"/>
            <a:ext cx="2587811" cy="258781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AM-BASED SCREENS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BFFC40-3029-4B7A-9C9D-3A422699DFDC}"/>
              </a:ext>
            </a:extLst>
          </p:cNvPr>
          <p:cNvSpPr>
            <a:spLocks noChangeAspect="1"/>
          </p:cNvSpPr>
          <p:nvPr/>
        </p:nvSpPr>
        <p:spPr>
          <a:xfrm>
            <a:off x="4801602" y="1963261"/>
            <a:ext cx="2587811" cy="258781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2400" b="1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BELLISSIMA</a:t>
            </a:r>
          </a:p>
          <a:p>
            <a:pPr lvl="0" algn="ctr"/>
            <a:r>
              <a:rPr lang="en-GB" sz="2400" b="1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CMYK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DE1E5-EF77-40D4-A6A8-AAD02688A2EE}"/>
              </a:ext>
            </a:extLst>
          </p:cNvPr>
          <p:cNvSpPr>
            <a:spLocks noChangeAspect="1"/>
          </p:cNvSpPr>
          <p:nvPr/>
        </p:nvSpPr>
        <p:spPr>
          <a:xfrm>
            <a:off x="7624107" y="1902369"/>
            <a:ext cx="2587811" cy="258781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2400" b="1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BELLISSIMA</a:t>
            </a:r>
          </a:p>
          <a:p>
            <a:pPr lvl="0" algn="ctr"/>
            <a:r>
              <a:rPr lang="en-GB" sz="2400" b="1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2F74BEB-709D-42B2-A48B-CED3F21E1170}"/>
              </a:ext>
            </a:extLst>
          </p:cNvPr>
          <p:cNvSpPr>
            <a:spLocks noChangeAspect="1"/>
          </p:cNvSpPr>
          <p:nvPr/>
        </p:nvSpPr>
        <p:spPr>
          <a:xfrm>
            <a:off x="4359911" y="4011165"/>
            <a:ext cx="2056538" cy="2056538"/>
          </a:xfrm>
          <a:custGeom>
            <a:avLst/>
            <a:gdLst>
              <a:gd name="connsiteX0" fmla="*/ 0 w 2056538"/>
              <a:gd name="connsiteY0" fmla="*/ 1028269 h 2056538"/>
              <a:gd name="connsiteX1" fmla="*/ 1028269 w 2056538"/>
              <a:gd name="connsiteY1" fmla="*/ 0 h 2056538"/>
              <a:gd name="connsiteX2" fmla="*/ 2056538 w 2056538"/>
              <a:gd name="connsiteY2" fmla="*/ 1028269 h 2056538"/>
              <a:gd name="connsiteX3" fmla="*/ 1028269 w 2056538"/>
              <a:gd name="connsiteY3" fmla="*/ 2056538 h 2056538"/>
              <a:gd name="connsiteX4" fmla="*/ 0 w 2056538"/>
              <a:gd name="connsiteY4" fmla="*/ 1028269 h 205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6538" h="2056538" fill="none" extrusionOk="0">
                <a:moveTo>
                  <a:pt x="0" y="1028269"/>
                </a:moveTo>
                <a:cubicBezTo>
                  <a:pt x="88063" y="470819"/>
                  <a:pt x="480647" y="-41726"/>
                  <a:pt x="1028269" y="0"/>
                </a:cubicBezTo>
                <a:cubicBezTo>
                  <a:pt x="1515785" y="-12309"/>
                  <a:pt x="2016960" y="497635"/>
                  <a:pt x="2056538" y="1028269"/>
                </a:cubicBezTo>
                <a:cubicBezTo>
                  <a:pt x="2048545" y="1519946"/>
                  <a:pt x="1568125" y="2095506"/>
                  <a:pt x="1028269" y="2056538"/>
                </a:cubicBezTo>
                <a:cubicBezTo>
                  <a:pt x="508949" y="2083733"/>
                  <a:pt x="32009" y="1603862"/>
                  <a:pt x="0" y="1028269"/>
                </a:cubicBezTo>
                <a:close/>
              </a:path>
              <a:path w="2056538" h="2056538" stroke="0" extrusionOk="0">
                <a:moveTo>
                  <a:pt x="0" y="1028269"/>
                </a:moveTo>
                <a:cubicBezTo>
                  <a:pt x="-73548" y="415006"/>
                  <a:pt x="398573" y="23194"/>
                  <a:pt x="1028269" y="0"/>
                </a:cubicBezTo>
                <a:cubicBezTo>
                  <a:pt x="1684005" y="18492"/>
                  <a:pt x="2018168" y="461592"/>
                  <a:pt x="2056538" y="1028269"/>
                </a:cubicBezTo>
                <a:cubicBezTo>
                  <a:pt x="2047939" y="1604564"/>
                  <a:pt x="1589855" y="2091422"/>
                  <a:pt x="1028269" y="2056538"/>
                </a:cubicBezTo>
                <a:cubicBezTo>
                  <a:pt x="448866" y="2050243"/>
                  <a:pt x="57413" y="1623599"/>
                  <a:pt x="0" y="1028269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chemeClr val="tx1">
                <a:lumMod val="65000"/>
                <a:lumOff val="3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BENEFITS:</a:t>
            </a:r>
          </a:p>
          <a:p>
            <a:pPr lvl="0" algn="ctr"/>
            <a:endParaRPr lang="en-GB" sz="12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Gravure quality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 costs:</a:t>
            </a:r>
          </a:p>
          <a:p>
            <a:pPr marL="288000" lvl="1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Ink &amp; waste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Stable </a:t>
            </a:r>
            <a:r>
              <a:rPr lang="en-GB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color</a:t>
            </a:r>
            <a:endParaRPr lang="en-GB" sz="11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on press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Easier repro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AC6698C-6911-4235-83E8-CEAC299ED107}"/>
              </a:ext>
            </a:extLst>
          </p:cNvPr>
          <p:cNvSpPr>
            <a:spLocks noChangeAspect="1"/>
          </p:cNvSpPr>
          <p:nvPr/>
        </p:nvSpPr>
        <p:spPr>
          <a:xfrm>
            <a:off x="1121996" y="465537"/>
            <a:ext cx="2056538" cy="2056538"/>
          </a:xfrm>
          <a:custGeom>
            <a:avLst/>
            <a:gdLst>
              <a:gd name="connsiteX0" fmla="*/ 0 w 2056538"/>
              <a:gd name="connsiteY0" fmla="*/ 1028269 h 2056538"/>
              <a:gd name="connsiteX1" fmla="*/ 1028269 w 2056538"/>
              <a:gd name="connsiteY1" fmla="*/ 0 h 2056538"/>
              <a:gd name="connsiteX2" fmla="*/ 2056538 w 2056538"/>
              <a:gd name="connsiteY2" fmla="*/ 1028269 h 2056538"/>
              <a:gd name="connsiteX3" fmla="*/ 1028269 w 2056538"/>
              <a:gd name="connsiteY3" fmla="*/ 2056538 h 2056538"/>
              <a:gd name="connsiteX4" fmla="*/ 0 w 2056538"/>
              <a:gd name="connsiteY4" fmla="*/ 1028269 h 205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6538" h="2056538" fill="none" extrusionOk="0">
                <a:moveTo>
                  <a:pt x="0" y="1028269"/>
                </a:moveTo>
                <a:cubicBezTo>
                  <a:pt x="20769" y="440632"/>
                  <a:pt x="562059" y="6710"/>
                  <a:pt x="1028269" y="0"/>
                </a:cubicBezTo>
                <a:cubicBezTo>
                  <a:pt x="1644676" y="82918"/>
                  <a:pt x="1953247" y="458153"/>
                  <a:pt x="2056538" y="1028269"/>
                </a:cubicBezTo>
                <a:cubicBezTo>
                  <a:pt x="2164263" y="1611788"/>
                  <a:pt x="1546187" y="2033729"/>
                  <a:pt x="1028269" y="2056538"/>
                </a:cubicBezTo>
                <a:cubicBezTo>
                  <a:pt x="446187" y="2060771"/>
                  <a:pt x="57534" y="1518173"/>
                  <a:pt x="0" y="1028269"/>
                </a:cubicBezTo>
                <a:close/>
              </a:path>
              <a:path w="2056538" h="2056538" stroke="0" extrusionOk="0">
                <a:moveTo>
                  <a:pt x="0" y="1028269"/>
                </a:moveTo>
                <a:cubicBezTo>
                  <a:pt x="-51571" y="550851"/>
                  <a:pt x="370528" y="-37100"/>
                  <a:pt x="1028269" y="0"/>
                </a:cubicBezTo>
                <a:cubicBezTo>
                  <a:pt x="1614706" y="-2737"/>
                  <a:pt x="2008702" y="547496"/>
                  <a:pt x="2056538" y="1028269"/>
                </a:cubicBezTo>
                <a:cubicBezTo>
                  <a:pt x="1991619" y="1617864"/>
                  <a:pt x="1549250" y="2112016"/>
                  <a:pt x="1028269" y="2056538"/>
                </a:cubicBezTo>
                <a:cubicBezTo>
                  <a:pt x="533147" y="2009442"/>
                  <a:pt x="-64973" y="1611070"/>
                  <a:pt x="0" y="1028269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chemeClr val="tx1">
                <a:lumMod val="65000"/>
                <a:lumOff val="3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</a:t>
            </a:r>
            <a:r>
              <a:rPr lang="en-GB" sz="14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0"/>
            <a:endParaRPr lang="en-GB" sz="9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Fidelity / high LPI printing challenges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Color</a:t>
            </a: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shifts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Poor fades to zero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Angles / moiré, etc.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Flexo specific repro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1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85EA36B-0F2E-47DC-BF52-1C33EBAB8579}"/>
              </a:ext>
            </a:extLst>
          </p:cNvPr>
          <p:cNvSpPr>
            <a:spLocks noChangeAspect="1"/>
          </p:cNvSpPr>
          <p:nvPr/>
        </p:nvSpPr>
        <p:spPr>
          <a:xfrm>
            <a:off x="8702186" y="3296591"/>
            <a:ext cx="2549317" cy="2498304"/>
          </a:xfrm>
          <a:custGeom>
            <a:avLst/>
            <a:gdLst>
              <a:gd name="connsiteX0" fmla="*/ 0 w 2549317"/>
              <a:gd name="connsiteY0" fmla="*/ 1249152 h 2498304"/>
              <a:gd name="connsiteX1" fmla="*/ 1274659 w 2549317"/>
              <a:gd name="connsiteY1" fmla="*/ 0 h 2498304"/>
              <a:gd name="connsiteX2" fmla="*/ 2549318 w 2549317"/>
              <a:gd name="connsiteY2" fmla="*/ 1249152 h 2498304"/>
              <a:gd name="connsiteX3" fmla="*/ 1274659 w 2549317"/>
              <a:gd name="connsiteY3" fmla="*/ 2498304 h 2498304"/>
              <a:gd name="connsiteX4" fmla="*/ 0 w 2549317"/>
              <a:gd name="connsiteY4" fmla="*/ 1249152 h 249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317" h="2498304" fill="none" extrusionOk="0">
                <a:moveTo>
                  <a:pt x="0" y="1249152"/>
                </a:moveTo>
                <a:cubicBezTo>
                  <a:pt x="83696" y="569193"/>
                  <a:pt x="581594" y="-22454"/>
                  <a:pt x="1274659" y="0"/>
                </a:cubicBezTo>
                <a:cubicBezTo>
                  <a:pt x="1940477" y="-5843"/>
                  <a:pt x="2510388" y="595917"/>
                  <a:pt x="2549318" y="1249152"/>
                </a:cubicBezTo>
                <a:cubicBezTo>
                  <a:pt x="2547847" y="1925008"/>
                  <a:pt x="1958371" y="2526464"/>
                  <a:pt x="1274659" y="2498304"/>
                </a:cubicBezTo>
                <a:cubicBezTo>
                  <a:pt x="676551" y="2557572"/>
                  <a:pt x="93943" y="1961627"/>
                  <a:pt x="0" y="1249152"/>
                </a:cubicBezTo>
                <a:close/>
              </a:path>
              <a:path w="2549317" h="2498304" stroke="0" extrusionOk="0">
                <a:moveTo>
                  <a:pt x="0" y="1249152"/>
                </a:moveTo>
                <a:cubicBezTo>
                  <a:pt x="-27474" y="542318"/>
                  <a:pt x="553456" y="6466"/>
                  <a:pt x="1274659" y="0"/>
                </a:cubicBezTo>
                <a:cubicBezTo>
                  <a:pt x="2098478" y="25230"/>
                  <a:pt x="2540938" y="559530"/>
                  <a:pt x="2549318" y="1249152"/>
                </a:cubicBezTo>
                <a:cubicBezTo>
                  <a:pt x="2457639" y="2028569"/>
                  <a:pt x="1960090" y="2600805"/>
                  <a:pt x="1274659" y="2498304"/>
                </a:cubicBezTo>
                <a:cubicBezTo>
                  <a:pt x="532730" y="2477538"/>
                  <a:pt x="62085" y="1968705"/>
                  <a:pt x="0" y="1249152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chemeClr val="tx1">
                <a:lumMod val="65000"/>
                <a:lumOff val="3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BENEFITS:</a:t>
            </a:r>
          </a:p>
          <a:p>
            <a:pPr lvl="0" algn="ctr"/>
            <a:endParaRPr lang="en-GB" sz="12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Faster deliveries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Huge cost reductions:</a:t>
            </a:r>
          </a:p>
          <a:p>
            <a:pPr marL="288000" lvl="1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Capex: capacity +40% </a:t>
            </a:r>
          </a:p>
          <a:p>
            <a:pPr marL="288000" lvl="1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Larger ink savings</a:t>
            </a:r>
          </a:p>
          <a:p>
            <a:pPr marL="288000" lvl="1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 wash-up req.</a:t>
            </a:r>
          </a:p>
          <a:p>
            <a:pPr marL="288000" lvl="1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 ink store</a:t>
            </a:r>
          </a:p>
          <a:p>
            <a:pPr marL="288000" lvl="1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 waste</a:t>
            </a:r>
          </a:p>
          <a:p>
            <a:pPr marL="288000" lvl="1" indent="-1714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Greener: reduced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C63B32E-F6D1-426E-873F-4A5A31B5B4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9EE2"/>
                </a:solidFill>
                <a:latin typeface="DIN Engschrift Std" panose="00000500000000000000" pitchFamily="50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/>
              <a:t>Enabling Lowest Cost Flexo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99F2932C-F0C8-4AFE-85F7-EB2D9BE8E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397C31-9208-4249-A76E-5B38560D0B1E}"/>
              </a:ext>
            </a:extLst>
          </p:cNvPr>
          <p:cNvSpPr/>
          <p:nvPr/>
        </p:nvSpPr>
        <p:spPr>
          <a:xfrm>
            <a:off x="6436205" y="1610785"/>
            <a:ext cx="1394355" cy="592473"/>
          </a:xfrm>
          <a:prstGeom prst="rect">
            <a:avLst/>
          </a:prstGeom>
          <a:solidFill>
            <a:srgbClr val="00AD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STAGE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C65CDE-0803-41C1-BBB7-4661EA38AD45}"/>
              </a:ext>
            </a:extLst>
          </p:cNvPr>
          <p:cNvSpPr/>
          <p:nvPr/>
        </p:nvSpPr>
        <p:spPr>
          <a:xfrm>
            <a:off x="9264242" y="1610785"/>
            <a:ext cx="1394355" cy="592473"/>
          </a:xfrm>
          <a:prstGeom prst="rect">
            <a:avLst/>
          </a:prstGeom>
          <a:solidFill>
            <a:srgbClr val="00AD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STAGE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F15555-0CE8-49EF-8ECD-A02C9AF0BC3E}"/>
              </a:ext>
            </a:extLst>
          </p:cNvPr>
          <p:cNvSpPr/>
          <p:nvPr/>
        </p:nvSpPr>
        <p:spPr>
          <a:xfrm>
            <a:off x="3608168" y="1610785"/>
            <a:ext cx="1394355" cy="592473"/>
          </a:xfrm>
          <a:prstGeom prst="rect">
            <a:avLst/>
          </a:prstGeom>
          <a:solidFill>
            <a:srgbClr val="00AD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40912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29" grpId="0" animBg="1"/>
      <p:bldP spid="12" grpId="0" animBg="1"/>
      <p:bldP spid="16" grpId="0" animBg="1"/>
      <p:bldP spid="23" grpId="0" animBg="1"/>
      <p:bldP spid="17" grpId="0" animBg="1"/>
      <p:bldP spid="15" grpId="0" animBg="1"/>
      <p:bldP spid="18" grpId="0" animBg="1"/>
      <p:bldP spid="7" grpId="0" animBg="1"/>
      <p:bldP spid="8" grpId="0" animBg="1"/>
      <p:bldP spid="9" grpId="0" animBg="1"/>
      <p:bldP spid="25" grpId="0" animBg="1"/>
      <p:bldP spid="24" grpId="0" animBg="1"/>
      <p:bldP spid="26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87A5-8CAA-4DEC-A9FA-F529FBDF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852863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ENVAFLEX, Spain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EE60D-37CA-4F80-8CDB-76145A6A4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GB" b="1"/>
            </a:br>
            <a:r>
              <a:rPr lang="en-GB"/>
              <a:t>Family business</a:t>
            </a:r>
            <a:br>
              <a:rPr lang="en-GB"/>
            </a:br>
            <a:r>
              <a:rPr lang="en-GB"/>
              <a:t>Founded in 1984</a:t>
            </a:r>
            <a:br>
              <a:rPr lang="en-GB"/>
            </a:br>
            <a:r>
              <a:rPr lang="en-GB"/>
              <a:t>&gt; 100 employees</a:t>
            </a:r>
            <a:br>
              <a:rPr lang="en-GB"/>
            </a:br>
            <a:r>
              <a:rPr lang="en-GB"/>
              <a:t>16.000 m2 of facilities</a:t>
            </a:r>
            <a:br>
              <a:rPr lang="en-GB"/>
            </a:br>
            <a:r>
              <a:rPr lang="en-GB"/>
              <a:t>Located in Zaragoza, Spain </a:t>
            </a:r>
          </a:p>
          <a:p>
            <a:r>
              <a:rPr lang="en-GB" b="1"/>
              <a:t>EQUIPMENT:</a:t>
            </a:r>
            <a:br>
              <a:rPr lang="en-GB" b="1"/>
            </a:br>
            <a:r>
              <a:rPr lang="en-GB"/>
              <a:t>Plate: 	</a:t>
            </a:r>
            <a:r>
              <a:rPr lang="en-GB" b="1"/>
              <a:t>MacDermid ITP60</a:t>
            </a:r>
            <a:br>
              <a:rPr lang="en-GB"/>
            </a:br>
            <a:r>
              <a:rPr lang="en-GB"/>
              <a:t>Screen: 	</a:t>
            </a:r>
            <a:r>
              <a:rPr lang="en-GB" b="1"/>
              <a:t>Hamillroad Bellissima DMS</a:t>
            </a:r>
            <a:br>
              <a:rPr lang="en-GB"/>
            </a:br>
            <a:r>
              <a:rPr lang="en-GB"/>
              <a:t>Repro:	</a:t>
            </a:r>
            <a:r>
              <a:rPr lang="en-GB" b="1"/>
              <a:t>Flexographic Solutions S.L. </a:t>
            </a:r>
            <a:br>
              <a:rPr lang="en-GB" b="1"/>
            </a:br>
            <a:r>
              <a:rPr lang="en-GB"/>
              <a:t>Press: 	</a:t>
            </a:r>
            <a:r>
              <a:rPr lang="en-GB" b="1" err="1"/>
              <a:t>Comexi</a:t>
            </a:r>
            <a:r>
              <a:rPr lang="en-GB" b="1"/>
              <a:t> F2 Flexo</a:t>
            </a:r>
          </a:p>
        </p:txBody>
      </p:sp>
      <p:pic>
        <p:nvPicPr>
          <p:cNvPr id="2052" name="Picture 4" descr="Spain's Armando Álvarez wraps up takeover deal for Envaflex – Buzz Digital  Marketing">
            <a:extLst>
              <a:ext uri="{FF2B5EF4-FFF2-40B4-BE49-F238E27FC236}">
                <a16:creationId xmlns:a16="http://schemas.microsoft.com/office/drawing/2014/main" id="{452F1F9A-045E-4501-A4CF-E7319EF6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0012" y="1831943"/>
            <a:ext cx="6172200" cy="319411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Welcome to Flexographic Solutions">
            <a:extLst>
              <a:ext uri="{FF2B5EF4-FFF2-40B4-BE49-F238E27FC236}">
                <a16:creationId xmlns:a16="http://schemas.microsoft.com/office/drawing/2014/main" id="{4BD21CDE-6276-4441-8FD9-9CCFAFA9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12" y="5799255"/>
            <a:ext cx="1698172" cy="5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exoGlobal Industry News - MacDermid Graphics Solutions to Present  Comprehensive Thermal Plate Processing Solutions at Labelexpo Europe 2019">
            <a:extLst>
              <a:ext uri="{FF2B5EF4-FFF2-40B4-BE49-F238E27FC236}">
                <a16:creationId xmlns:a16="http://schemas.microsoft.com/office/drawing/2014/main" id="{D8D88AD4-DA7B-41FB-A6E7-65A1BD40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73" y="5799255"/>
            <a:ext cx="2002458" cy="5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MEXI | Leading innovation in your daily packaging">
            <a:extLst>
              <a:ext uri="{FF2B5EF4-FFF2-40B4-BE49-F238E27FC236}">
                <a16:creationId xmlns:a16="http://schemas.microsoft.com/office/drawing/2014/main" id="{0E87C6D1-0CC7-4B9D-800A-6655AFA0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38" y="5678011"/>
            <a:ext cx="2104088" cy="8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B37FC0-594B-4481-A33D-5022299BE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3185" y="5945691"/>
            <a:ext cx="1698173" cy="297509"/>
          </a:xfrm>
          <a:prstGeom prst="rect">
            <a:avLst/>
          </a:prstGeom>
        </p:spPr>
      </p:pic>
      <p:pic>
        <p:nvPicPr>
          <p:cNvPr id="12" name="Picture 2" descr="Envaflex">
            <a:extLst>
              <a:ext uri="{FF2B5EF4-FFF2-40B4-BE49-F238E27FC236}">
                <a16:creationId xmlns:a16="http://schemas.microsoft.com/office/drawing/2014/main" id="{30E1B8A3-B0E0-4C61-A753-08AFFD40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783" y="887181"/>
            <a:ext cx="2616429" cy="9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FB3C065-EC97-490F-85A2-F9DE2B3C722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9EE2"/>
                </a:solidFill>
                <a:latin typeface="DIN Engschrift Std" panose="00000500000000000000" pitchFamily="50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4400"/>
              <a:t>Maximise Press Utilization</a:t>
            </a:r>
          </a:p>
        </p:txBody>
      </p:sp>
    </p:spTree>
    <p:extLst>
      <p:ext uri="{BB962C8B-B14F-4D97-AF65-F5344CB8AC3E}">
        <p14:creationId xmlns:p14="http://schemas.microsoft.com/office/powerpoint/2010/main" val="3983355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9C44DBF-C4FC-43AC-A326-40FE3095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Maximise Press Utilization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28CDAD-34C1-487D-959D-447E7913C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11317" r="13106" b="13334"/>
          <a:stretch/>
        </p:blipFill>
        <p:spPr bwMode="auto">
          <a:xfrm>
            <a:off x="1620000" y="1179889"/>
            <a:ext cx="7815600" cy="56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DCB4AFB-810F-4B29-B45E-8870D0E9DB15}"/>
              </a:ext>
            </a:extLst>
          </p:cNvPr>
          <p:cNvSpPr txBox="1">
            <a:spLocks/>
          </p:cNvSpPr>
          <p:nvPr/>
        </p:nvSpPr>
        <p:spPr>
          <a:xfrm>
            <a:off x="838200" y="58775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BF49EE08-94FC-41E9-AC82-AECB92F07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59630" y="0"/>
            <a:ext cx="1410788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063809-F75C-43A8-98DB-22FD163AD826}"/>
              </a:ext>
            </a:extLst>
          </p:cNvPr>
          <p:cNvSpPr/>
          <p:nvPr/>
        </p:nvSpPr>
        <p:spPr>
          <a:xfrm>
            <a:off x="-77694" y="-68186"/>
            <a:ext cx="12485932" cy="6980518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D7B58F60-F55E-4A20-A572-FA58BEF6887A}"/>
              </a:ext>
            </a:extLst>
          </p:cNvPr>
          <p:cNvGrpSpPr/>
          <p:nvPr/>
        </p:nvGrpSpPr>
        <p:grpSpPr>
          <a:xfrm>
            <a:off x="3816928" y="-61259"/>
            <a:ext cx="14565339" cy="6980518"/>
            <a:chOff x="3459431" y="-362929"/>
            <a:chExt cx="16204376" cy="8102188"/>
          </a:xfrm>
        </p:grpSpPr>
        <p:pic>
          <p:nvPicPr>
            <p:cNvPr id="8" name="Picture 28">
              <a:extLst>
                <a:ext uri="{FF2B5EF4-FFF2-40B4-BE49-F238E27FC236}">
                  <a16:creationId xmlns:a16="http://schemas.microsoft.com/office/drawing/2014/main" id="{4A7BDD91-10C7-47A4-BF74-14B5DA45E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431" y="-362929"/>
              <a:ext cx="8102188" cy="810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0940E83B-6642-4FCA-BFE2-282E38C27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561619" y="-362929"/>
              <a:ext cx="8102188" cy="810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 hidden="1">
            <a:extLst>
              <a:ext uri="{FF2B5EF4-FFF2-40B4-BE49-F238E27FC236}">
                <a16:creationId xmlns:a16="http://schemas.microsoft.com/office/drawing/2014/main" id="{6A0D43E5-63B8-47A2-ABB3-640A3FF52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3800" y="1471593"/>
            <a:ext cx="7646069" cy="4105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B7621-85FC-4F77-9BB0-B8A2086ED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295" y="-68185"/>
            <a:ext cx="12694993" cy="7140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46504B-5154-413B-9AE8-F45736CAF176}"/>
              </a:ext>
            </a:extLst>
          </p:cNvPr>
          <p:cNvSpPr/>
          <p:nvPr/>
        </p:nvSpPr>
        <p:spPr>
          <a:xfrm>
            <a:off x="1372031" y="-339436"/>
            <a:ext cx="11036207" cy="7272550"/>
          </a:xfrm>
          <a:prstGeom prst="rect">
            <a:avLst/>
          </a:prstGeom>
          <a:gradFill flip="none" rotWithShape="1">
            <a:gsLst>
              <a:gs pos="0">
                <a:srgbClr val="119AD7"/>
              </a:gs>
              <a:gs pos="50000">
                <a:srgbClr val="009EE2">
                  <a:alpha val="50000"/>
                </a:srgbClr>
              </a:gs>
              <a:gs pos="100000">
                <a:srgbClr val="009EE2">
                  <a:alpha val="0"/>
                </a:srgbClr>
              </a:gs>
            </a:gsLst>
            <a:lin ang="0" scaled="1"/>
            <a:tileRect/>
          </a:gradFill>
          <a:ln>
            <a:solidFill>
              <a:srgbClr val="119AD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F01D320E-2384-4599-9D78-79412D6C41D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7" y="-396294"/>
            <a:ext cx="10856527" cy="860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D89D14-24DA-48D3-88D8-EEA6F9805F4C}"/>
              </a:ext>
            </a:extLst>
          </p:cNvPr>
          <p:cNvSpPr/>
          <p:nvPr/>
        </p:nvSpPr>
        <p:spPr>
          <a:xfrm>
            <a:off x="1372032" y="-200891"/>
            <a:ext cx="11036207" cy="7272550"/>
          </a:xfrm>
          <a:prstGeom prst="rect">
            <a:avLst/>
          </a:prstGeom>
          <a:gradFill flip="none" rotWithShape="1">
            <a:gsLst>
              <a:gs pos="0">
                <a:srgbClr val="119AD7"/>
              </a:gs>
              <a:gs pos="50000">
                <a:srgbClr val="009EE2">
                  <a:alpha val="50000"/>
                </a:srgbClr>
              </a:gs>
              <a:gs pos="100000">
                <a:srgbClr val="009EE2">
                  <a:alpha val="0"/>
                </a:srgbClr>
              </a:gs>
            </a:gsLst>
            <a:lin ang="0" scaled="1"/>
            <a:tileRect/>
          </a:gradFill>
          <a:ln>
            <a:solidFill>
              <a:srgbClr val="119AD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43CA16-692C-4FA2-80B0-585CC084F699}"/>
              </a:ext>
            </a:extLst>
          </p:cNvPr>
          <p:cNvSpPr/>
          <p:nvPr/>
        </p:nvSpPr>
        <p:spPr>
          <a:xfrm>
            <a:off x="1372031" y="-262693"/>
            <a:ext cx="11036207" cy="7272550"/>
          </a:xfrm>
          <a:prstGeom prst="rect">
            <a:avLst/>
          </a:prstGeom>
          <a:gradFill flip="none" rotWithShape="1">
            <a:gsLst>
              <a:gs pos="0">
                <a:srgbClr val="119AD7"/>
              </a:gs>
              <a:gs pos="50000">
                <a:srgbClr val="009EE2">
                  <a:alpha val="50000"/>
                </a:srgbClr>
              </a:gs>
              <a:gs pos="100000">
                <a:srgbClr val="009EE2">
                  <a:alpha val="0"/>
                </a:srgbClr>
              </a:gs>
            </a:gsLst>
            <a:lin ang="0" scaled="1"/>
            <a:tileRect/>
          </a:gradFill>
          <a:ln>
            <a:solidFill>
              <a:srgbClr val="119AD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06251-BE74-45EA-9D2C-300D76324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AM vs DM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00F18-4062-4CDE-9E8D-4607BFE9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>
                <a:solidFill>
                  <a:schemeClr val="bg1"/>
                </a:solidFill>
              </a:rPr>
              <a:t>Ink Savings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5F5E164-4505-4E23-AD5E-EFA79CF1F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5255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A26C448-6BE0-432C-AFF7-7DB38101E596}"/>
              </a:ext>
            </a:extLst>
          </p:cNvPr>
          <p:cNvGrpSpPr/>
          <p:nvPr/>
        </p:nvGrpSpPr>
        <p:grpSpPr>
          <a:xfrm>
            <a:off x="7351202" y="3429000"/>
            <a:ext cx="4294601" cy="2582604"/>
            <a:chOff x="7351202" y="3429000"/>
            <a:chExt cx="4294601" cy="25826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1DCB5F-051A-4E14-BB1D-9141F572B66F}"/>
                </a:ext>
              </a:extLst>
            </p:cNvPr>
            <p:cNvGrpSpPr/>
            <p:nvPr/>
          </p:nvGrpSpPr>
          <p:grpSpPr>
            <a:xfrm>
              <a:off x="7351202" y="3429000"/>
              <a:ext cx="4294601" cy="2582604"/>
              <a:chOff x="7162738" y="1291329"/>
              <a:chExt cx="4294601" cy="25826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B907AF-523D-4708-950D-925333A52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7162738" y="1291329"/>
                <a:ext cx="4294601" cy="2582604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B96D784-B433-4C3E-B76B-21F8999EF95B}"/>
                  </a:ext>
                </a:extLst>
              </p:cNvPr>
              <p:cNvGrpSpPr/>
              <p:nvPr/>
            </p:nvGrpSpPr>
            <p:grpSpPr>
              <a:xfrm>
                <a:off x="7371041" y="2436073"/>
                <a:ext cx="1325128" cy="1200587"/>
                <a:chOff x="7371041" y="2436073"/>
                <a:chExt cx="1325128" cy="1200587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FEB2856-DD4C-424F-9430-3BFB106B3B99}"/>
                    </a:ext>
                  </a:extLst>
                </p:cNvPr>
                <p:cNvSpPr/>
                <p:nvPr/>
              </p:nvSpPr>
              <p:spPr>
                <a:xfrm>
                  <a:off x="7371041" y="2436073"/>
                  <a:ext cx="1130785" cy="1200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3B06A23-78BF-4967-BEA1-44E0A7FB6A61}"/>
                    </a:ext>
                  </a:extLst>
                </p:cNvPr>
                <p:cNvSpPr/>
                <p:nvPr/>
              </p:nvSpPr>
              <p:spPr>
                <a:xfrm>
                  <a:off x="7859652" y="2970039"/>
                  <a:ext cx="836517" cy="458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396338-DEC9-4A64-A98A-A226ED3475EB}"/>
                </a:ext>
              </a:extLst>
            </p:cNvPr>
            <p:cNvGrpSpPr/>
            <p:nvPr/>
          </p:nvGrpSpPr>
          <p:grpSpPr>
            <a:xfrm>
              <a:off x="7707210" y="4759743"/>
              <a:ext cx="983080" cy="686263"/>
              <a:chOff x="8579729" y="4800137"/>
              <a:chExt cx="983080" cy="68626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3705251-E14B-4694-BB4C-7027BD5D7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755" t="44074" r="5120" b="14941"/>
              <a:stretch/>
            </p:blipFill>
            <p:spPr>
              <a:xfrm>
                <a:off x="8696169" y="4800137"/>
                <a:ext cx="866640" cy="686263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DD8EBB4-B083-4790-B496-777AFD3C6BB5}"/>
                  </a:ext>
                </a:extLst>
              </p:cNvPr>
              <p:cNvSpPr/>
              <p:nvPr/>
            </p:nvSpPr>
            <p:spPr>
              <a:xfrm rot="611773">
                <a:off x="8579729" y="4843437"/>
                <a:ext cx="257103" cy="3496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DDEB09-8F2E-4558-8472-929ADA5BA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540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7100" b="1">
                <a:latin typeface="Open Sans" panose="020B0606030504020204" pitchFamily="34" charset="0"/>
                <a:cs typeface="Open Sans" panose="020B0606030504020204" pitchFamily="34" charset="0"/>
              </a:rPr>
              <a:t>13%</a:t>
            </a:r>
            <a:r>
              <a:rPr lang="en-GB" sz="710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4200">
                <a:latin typeface="Open Sans" panose="020B0606030504020204" pitchFamily="34" charset="0"/>
                <a:cs typeface="Open Sans" panose="020B0606030504020204" pitchFamily="34" charset="0"/>
              </a:rPr>
              <a:t>20% flat tint vs Kodak NX</a:t>
            </a:r>
            <a:endParaRPr lang="en-GB" sz="710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7100" b="1">
                <a:latin typeface="Open Sans" panose="020B0606030504020204" pitchFamily="34" charset="0"/>
                <a:cs typeface="Open Sans" panose="020B0606030504020204" pitchFamily="34" charset="0"/>
              </a:rPr>
              <a:t>16%</a:t>
            </a:r>
            <a:r>
              <a:rPr lang="en-GB" sz="710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4200">
                <a:latin typeface="Open Sans" panose="020B0606030504020204" pitchFamily="34" charset="0"/>
                <a:cs typeface="Open Sans" panose="020B0606030504020204" pitchFamily="34" charset="0"/>
              </a:rPr>
              <a:t>40% flat tint vs Kodak NX</a:t>
            </a:r>
            <a:endParaRPr lang="en-GB" sz="710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710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7100" b="1">
                <a:latin typeface="Open Sans" panose="020B0606030504020204" pitchFamily="34" charset="0"/>
                <a:cs typeface="Open Sans" panose="020B0606030504020204" pitchFamily="34" charset="0"/>
              </a:rPr>
              <a:t>4.5 - 7.5%</a:t>
            </a:r>
            <a:r>
              <a:rPr lang="en-GB" sz="7100">
                <a:latin typeface="Open Sans" panose="020B0606030504020204" pitchFamily="34" charset="0"/>
                <a:cs typeface="Open Sans" panose="020B0606030504020204" pitchFamily="34" charset="0"/>
              </a:rPr>
              <a:t>* </a:t>
            </a:r>
          </a:p>
          <a:p>
            <a:pPr marL="0" indent="0">
              <a:buNone/>
            </a:pPr>
            <a:r>
              <a:rPr lang="en-GB" sz="1900">
                <a:latin typeface="Open Sans" panose="020B0606030504020204" pitchFamily="34" charset="0"/>
                <a:cs typeface="Open Sans" panose="020B0606030504020204" pitchFamily="34" charset="0"/>
              </a:rPr>
              <a:t>*(measured ink savings on real-world jobs vs AM screening at 2 customers)</a:t>
            </a:r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00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61DEB-CB4F-41ED-8D59-936B7258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Historic Ink Savings with Bellissima </a:t>
            </a:r>
          </a:p>
        </p:txBody>
      </p:sp>
    </p:spTree>
    <p:extLst>
      <p:ext uri="{BB962C8B-B14F-4D97-AF65-F5344CB8AC3E}">
        <p14:creationId xmlns:p14="http://schemas.microsoft.com/office/powerpoint/2010/main" val="115949734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B667D9-CB39-49EC-8307-7062BBCF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Bellissima: The Theory of Ink Savings</a:t>
            </a:r>
          </a:p>
        </p:txBody>
      </p:sp>
      <p:pic>
        <p:nvPicPr>
          <p:cNvPr id="21" name="Content Placeholder 4" descr="A picture containing fabric, food&#10;&#10;Description automatically generated">
            <a:extLst>
              <a:ext uri="{FF2B5EF4-FFF2-40B4-BE49-F238E27FC236}">
                <a16:creationId xmlns:a16="http://schemas.microsoft.com/office/drawing/2014/main" id="{486C7EB2-54D2-4A54-9F12-9D7F417580C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253" r="63420" b="24283"/>
          <a:stretch/>
        </p:blipFill>
        <p:spPr>
          <a:xfrm>
            <a:off x="9927158" y="4689475"/>
            <a:ext cx="1325562" cy="1325563"/>
          </a:xfrm>
          <a:prstGeom prst="rect">
            <a:avLst/>
          </a:prstGeom>
        </p:spPr>
      </p:pic>
      <p:sp>
        <p:nvSpPr>
          <p:cNvPr id="31" name="Text Box 8">
            <a:extLst>
              <a:ext uri="{FF2B5EF4-FFF2-40B4-BE49-F238E27FC236}">
                <a16:creationId xmlns:a16="http://schemas.microsoft.com/office/drawing/2014/main" id="{2B5FEDB2-2E88-4D67-8D62-9DECCCDC1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693" y="1807999"/>
            <a:ext cx="2983582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AM screening</a:t>
            </a: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32E74CD7-7D96-436D-B0EB-051D9E6D9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864" y="1807999"/>
            <a:ext cx="2983582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DM screening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5C5E441-A7B8-4B4E-820B-8C93938D0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0115"/>
          <a:stretch>
            <a:fillRect/>
          </a:stretch>
        </p:blipFill>
        <p:spPr bwMode="auto">
          <a:xfrm>
            <a:off x="3533720" y="2285048"/>
            <a:ext cx="2531530" cy="25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E88AA1C-5E0B-4602-8A3D-25C90A68C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12"/>
          <a:stretch>
            <a:fillRect/>
          </a:stretch>
        </p:blipFill>
        <p:spPr bwMode="auto">
          <a:xfrm>
            <a:off x="6358891" y="2285048"/>
            <a:ext cx="2531530" cy="25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93368B35-4574-4A37-8A08-DCE6D29F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839" y="4951566"/>
            <a:ext cx="343563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Uses smaller dots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907090D6-FA23-4A3F-9488-090B63380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668" y="4951566"/>
            <a:ext cx="343563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Uses large dots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1EE15DC-EC6D-4177-B061-CC7A3629E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228" y="1496328"/>
            <a:ext cx="3435633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10% tint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EB4137-0716-477E-89B2-0F1229F8C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259" y="2834957"/>
            <a:ext cx="2671024" cy="14342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7E72D91-F596-436C-83BD-614D7855A0EF}"/>
              </a:ext>
            </a:extLst>
          </p:cNvPr>
          <p:cNvGrpSpPr>
            <a:grpSpLocks noChangeAspect="1"/>
          </p:cNvGrpSpPr>
          <p:nvPr/>
        </p:nvGrpSpPr>
        <p:grpSpPr>
          <a:xfrm>
            <a:off x="9389363" y="2909724"/>
            <a:ext cx="2401152" cy="1299854"/>
            <a:chOff x="5125330" y="1779111"/>
            <a:chExt cx="6095508" cy="32997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A90C56-74FE-4350-B4F5-35FD70559080}"/>
                </a:ext>
              </a:extLst>
            </p:cNvPr>
            <p:cNvGrpSpPr/>
            <p:nvPr/>
          </p:nvGrpSpPr>
          <p:grpSpPr>
            <a:xfrm>
              <a:off x="6902835" y="1779111"/>
              <a:ext cx="2540498" cy="3299779"/>
              <a:chOff x="6706068" y="1779111"/>
              <a:chExt cx="2540498" cy="3299779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37B12F96-1D97-4D8B-9314-A0AF6FD5F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06068" y="1779111"/>
                <a:ext cx="2540498" cy="661859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FE582250-5817-4AF9-9C35-D84573D35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06068" y="4417031"/>
                <a:ext cx="2540498" cy="66185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1AA2F9-5AF1-462B-8E83-05362F4F83F2}"/>
                </a:ext>
              </a:extLst>
            </p:cNvPr>
            <p:cNvGrpSpPr/>
            <p:nvPr/>
          </p:nvGrpSpPr>
          <p:grpSpPr>
            <a:xfrm>
              <a:off x="5125330" y="3098071"/>
              <a:ext cx="6095508" cy="661859"/>
              <a:chOff x="5125330" y="3096882"/>
              <a:chExt cx="6095508" cy="661859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F22BCD5D-17CB-40C5-855C-E5E63079D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25330" y="3096882"/>
                <a:ext cx="2540498" cy="661859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0FBD1779-D5E6-4235-8E72-E09C5B2C2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680340" y="3096882"/>
                <a:ext cx="2540498" cy="661859"/>
              </a:xfrm>
              <a:prstGeom prst="rect">
                <a:avLst/>
              </a:prstGeom>
            </p:spPr>
          </p:pic>
        </p:grpSp>
      </p:grpSp>
      <p:sp>
        <p:nvSpPr>
          <p:cNvPr id="19" name="Text Box 8">
            <a:extLst>
              <a:ext uri="{FF2B5EF4-FFF2-40B4-BE49-F238E27FC236}">
                <a16:creationId xmlns:a16="http://schemas.microsoft.com/office/drawing/2014/main" id="{0872B222-6CDD-4479-9825-421A348F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54" y="2285048"/>
            <a:ext cx="3435633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Ink volume AM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52191489-127F-43D3-ADFA-AD70F70E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123" y="2285048"/>
            <a:ext cx="3435633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Ink volume DM</a:t>
            </a:r>
          </a:p>
        </p:txBody>
      </p:sp>
      <p:pic>
        <p:nvPicPr>
          <p:cNvPr id="22" name="Picture 21" descr="A picture containing fabric, food&#10;&#10;Description automatically generated">
            <a:extLst>
              <a:ext uri="{FF2B5EF4-FFF2-40B4-BE49-F238E27FC236}">
                <a16:creationId xmlns:a16="http://schemas.microsoft.com/office/drawing/2014/main" id="{D30053C5-C816-4357-B638-633EA145D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6" t="55245" r="12556" b="14291"/>
          <a:stretch/>
        </p:blipFill>
        <p:spPr>
          <a:xfrm>
            <a:off x="1189647" y="4688882"/>
            <a:ext cx="1324800" cy="1325563"/>
          </a:xfrm>
          <a:prstGeom prst="rect">
            <a:avLst/>
          </a:prstGeom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5B9FF555-37F0-42BE-9A8D-399726527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275" y="5680066"/>
            <a:ext cx="2825171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Thinner, more even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ink film thickness</a:t>
            </a: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82D31947-9DB1-4334-BEBA-AFFB20AFF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195" y="5680066"/>
            <a:ext cx="279612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5" rIns="91427" bIns="45715">
            <a:spAutoFit/>
          </a:bodyPr>
          <a:lstStyle>
            <a:lvl1pPr defTabSz="1008063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0806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08063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08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080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Thicker ink film in centre of dot</a:t>
            </a:r>
          </a:p>
        </p:txBody>
      </p:sp>
      <p:pic>
        <p:nvPicPr>
          <p:cNvPr id="29" name="Picture 28" descr="A picture containing fabric, food&#10;&#10;Description automatically generated">
            <a:extLst>
              <a:ext uri="{FF2B5EF4-FFF2-40B4-BE49-F238E27FC236}">
                <a16:creationId xmlns:a16="http://schemas.microsoft.com/office/drawing/2014/main" id="{FB849365-CD37-4E36-8ED9-57FB5E987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1" t="53590" r="14181" b="30913"/>
          <a:stretch/>
        </p:blipFill>
        <p:spPr>
          <a:xfrm>
            <a:off x="2853074" y="2285048"/>
            <a:ext cx="3228975" cy="3228975"/>
          </a:xfrm>
          <a:prstGeom prst="rect">
            <a:avLst/>
          </a:prstGeom>
        </p:spPr>
      </p:pic>
      <p:pic>
        <p:nvPicPr>
          <p:cNvPr id="30" name="Content Placeholder 4" descr="A picture containing fabric, food&#10;&#10;Description automatically generated">
            <a:extLst>
              <a:ext uri="{FF2B5EF4-FFF2-40B4-BE49-F238E27FC236}">
                <a16:creationId xmlns:a16="http://schemas.microsoft.com/office/drawing/2014/main" id="{2FCF82AE-FD23-4382-858A-15C42EB13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57852" r="68427" b="26651"/>
          <a:stretch/>
        </p:blipFill>
        <p:spPr>
          <a:xfrm>
            <a:off x="6367931" y="2285048"/>
            <a:ext cx="3228975" cy="3228975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0AD31A3-EC62-4CC0-90F1-B92F89B10CCC}"/>
              </a:ext>
            </a:extLst>
          </p:cNvPr>
          <p:cNvSpPr>
            <a:spLocks noChangeAspect="1"/>
          </p:cNvSpPr>
          <p:nvPr/>
        </p:nvSpPr>
        <p:spPr>
          <a:xfrm>
            <a:off x="3125617" y="2549121"/>
            <a:ext cx="2711789" cy="2711789"/>
          </a:xfrm>
          <a:prstGeom prst="ellipse">
            <a:avLst/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AFACF5-8DED-45C9-9ED8-F09372EBB49A}"/>
              </a:ext>
            </a:extLst>
          </p:cNvPr>
          <p:cNvSpPr>
            <a:spLocks noChangeAspect="1"/>
          </p:cNvSpPr>
          <p:nvPr/>
        </p:nvSpPr>
        <p:spPr>
          <a:xfrm>
            <a:off x="6632924" y="2550110"/>
            <a:ext cx="2710800" cy="2710800"/>
          </a:xfrm>
          <a:prstGeom prst="ellipse">
            <a:avLst/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33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8" grpId="0"/>
      <p:bldP spid="9" grpId="0"/>
      <p:bldP spid="10" grpId="0"/>
      <p:bldP spid="19" grpId="0"/>
      <p:bldP spid="20" grpId="0"/>
      <p:bldP spid="23" grpId="0"/>
      <p:bldP spid="24" grpId="0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B60C-BC54-4E69-AAEC-0A2663F5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The Bellissima Network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7E40AF-9B78-4E2B-B0C2-769CA7433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 Bellissima Network provides a window on the members of the global Bellissima Trade Shop and Converters community.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Brands and printers can easily identify companies that can provide them with Bellissima plates and printing services. 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02F63A84-612A-4383-A731-3F425020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38" y="2925509"/>
            <a:ext cx="5181600" cy="3251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6390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0D039-6401-49D4-83E8-10522E0B2DE7}"/>
              </a:ext>
            </a:extLst>
          </p:cNvPr>
          <p:cNvGrpSpPr/>
          <p:nvPr/>
        </p:nvGrpSpPr>
        <p:grpSpPr>
          <a:xfrm>
            <a:off x="2924046" y="3891169"/>
            <a:ext cx="2408059" cy="1201594"/>
            <a:chOff x="3499523" y="3891169"/>
            <a:chExt cx="2408059" cy="1201594"/>
          </a:xfrm>
        </p:grpSpPr>
        <p:pic>
          <p:nvPicPr>
            <p:cNvPr id="5144" name="Picture 24" descr="Image">
              <a:extLst>
                <a:ext uri="{FF2B5EF4-FFF2-40B4-BE49-F238E27FC236}">
                  <a16:creationId xmlns:a16="http://schemas.microsoft.com/office/drawing/2014/main" id="{13A6CEE3-1230-499F-85FE-ED7398C05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523" y="3891169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71886E-E2E3-4080-A18B-36483CF7ACA8}"/>
                </a:ext>
              </a:extLst>
            </p:cNvPr>
            <p:cNvSpPr txBox="1"/>
            <p:nvPr/>
          </p:nvSpPr>
          <p:spPr>
            <a:xfrm>
              <a:off x="3622871" y="4784986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116DCB-89F7-4022-B85E-1B58E32DDAE0}"/>
              </a:ext>
            </a:extLst>
          </p:cNvPr>
          <p:cNvGrpSpPr/>
          <p:nvPr/>
        </p:nvGrpSpPr>
        <p:grpSpPr>
          <a:xfrm>
            <a:off x="7096186" y="3891169"/>
            <a:ext cx="2408059" cy="1201594"/>
            <a:chOff x="6284418" y="3891169"/>
            <a:chExt cx="2408059" cy="1201594"/>
          </a:xfrm>
        </p:grpSpPr>
        <p:pic>
          <p:nvPicPr>
            <p:cNvPr id="5142" name="Picture 22" descr="Image">
              <a:extLst>
                <a:ext uri="{FF2B5EF4-FFF2-40B4-BE49-F238E27FC236}">
                  <a16:creationId xmlns:a16="http://schemas.microsoft.com/office/drawing/2014/main" id="{028409BB-7674-4F82-8F37-DE18FCCD8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418" y="3891169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8EF5B0-3F9C-4207-A70C-29B83D27452D}"/>
                </a:ext>
              </a:extLst>
            </p:cNvPr>
            <p:cNvSpPr txBox="1"/>
            <p:nvPr/>
          </p:nvSpPr>
          <p:spPr>
            <a:xfrm>
              <a:off x="6407766" y="4784986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Argentina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6C1FFB-B428-4C66-8CEE-C823BB97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Network Members</a:t>
            </a:r>
          </a:p>
        </p:txBody>
      </p:sp>
      <p:pic>
        <p:nvPicPr>
          <p:cNvPr id="34" name="Picture 33" descr="Timeline&#10;&#10;Description automatically generated">
            <a:extLst>
              <a:ext uri="{FF2B5EF4-FFF2-40B4-BE49-F238E27FC236}">
                <a16:creationId xmlns:a16="http://schemas.microsoft.com/office/drawing/2014/main" id="{AF080CAA-6618-4E83-8F9E-DEBE11577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45" y="365125"/>
            <a:ext cx="1887414" cy="11840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3F102E-5326-4FB0-8CAE-1B47FD37E83D}"/>
              </a:ext>
            </a:extLst>
          </p:cNvPr>
          <p:cNvGrpSpPr/>
          <p:nvPr/>
        </p:nvGrpSpPr>
        <p:grpSpPr>
          <a:xfrm>
            <a:off x="749347" y="1336078"/>
            <a:ext cx="2408059" cy="1072909"/>
            <a:chOff x="714628" y="1347195"/>
            <a:chExt cx="2408059" cy="1072909"/>
          </a:xfrm>
        </p:grpSpPr>
        <p:pic>
          <p:nvPicPr>
            <p:cNvPr id="5124" name="Picture 4" descr="Image">
              <a:extLst>
                <a:ext uri="{FF2B5EF4-FFF2-40B4-BE49-F238E27FC236}">
                  <a16:creationId xmlns:a16="http://schemas.microsoft.com/office/drawing/2014/main" id="{6CE82F1E-BDF0-4C31-8F85-81C02E1B0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28" y="1347195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7BE9F4-F448-4E6A-AC84-5A1573628D3E}"/>
                </a:ext>
              </a:extLst>
            </p:cNvPr>
            <p:cNvSpPr txBox="1"/>
            <p:nvPr/>
          </p:nvSpPr>
          <p:spPr>
            <a:xfrm>
              <a:off x="837976" y="2112327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Canada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752E36D-A4AC-40FF-87AF-C3947059FA16}"/>
              </a:ext>
            </a:extLst>
          </p:cNvPr>
          <p:cNvGrpSpPr/>
          <p:nvPr/>
        </p:nvGrpSpPr>
        <p:grpSpPr>
          <a:xfrm>
            <a:off x="3475763" y="1347672"/>
            <a:ext cx="2405455" cy="1072432"/>
            <a:chOff x="3475763" y="1347672"/>
            <a:chExt cx="2405455" cy="1072432"/>
          </a:xfrm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708FD87-DAEE-4214-91FE-79B4F67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763" y="1347672"/>
              <a:ext cx="2405455" cy="882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F44CEF-4B45-40E1-9D33-752001BE1107}"/>
                </a:ext>
              </a:extLst>
            </p:cNvPr>
            <p:cNvSpPr txBox="1"/>
            <p:nvPr/>
          </p:nvSpPr>
          <p:spPr>
            <a:xfrm>
              <a:off x="3597809" y="2112327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Slovakia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B8A223-EA3E-4E49-B0ED-A11F6670E795}"/>
              </a:ext>
            </a:extLst>
          </p:cNvPr>
          <p:cNvGrpSpPr/>
          <p:nvPr/>
        </p:nvGrpSpPr>
        <p:grpSpPr>
          <a:xfrm>
            <a:off x="6234294" y="1459973"/>
            <a:ext cx="2481944" cy="960131"/>
            <a:chOff x="6234294" y="1459973"/>
            <a:chExt cx="2481944" cy="9601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28B4BE-D215-4FE5-8E75-39603E94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4294" y="1459973"/>
              <a:ext cx="2481944" cy="6573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4E480A-19FB-4C5E-B99A-F4C1500CC4A6}"/>
                </a:ext>
              </a:extLst>
            </p:cNvPr>
            <p:cNvSpPr txBox="1"/>
            <p:nvPr/>
          </p:nvSpPr>
          <p:spPr>
            <a:xfrm>
              <a:off x="6394585" y="2112327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Slovenia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905412-624F-497A-8596-599D30C7ADF8}"/>
              </a:ext>
            </a:extLst>
          </p:cNvPr>
          <p:cNvGrpSpPr/>
          <p:nvPr/>
        </p:nvGrpSpPr>
        <p:grpSpPr>
          <a:xfrm>
            <a:off x="9069313" y="1347195"/>
            <a:ext cx="2408059" cy="1072909"/>
            <a:chOff x="9069313" y="1347195"/>
            <a:chExt cx="2408059" cy="1072909"/>
          </a:xfrm>
        </p:grpSpPr>
        <p:pic>
          <p:nvPicPr>
            <p:cNvPr id="5140" name="Picture 20" descr="Image">
              <a:extLst>
                <a:ext uri="{FF2B5EF4-FFF2-40B4-BE49-F238E27FC236}">
                  <a16:creationId xmlns:a16="http://schemas.microsoft.com/office/drawing/2014/main" id="{BA6CDB34-C8FE-44F7-B09B-05512BB59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313" y="1347195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380C84-7D0C-4F0A-BFAE-D773AC3A38B2}"/>
                </a:ext>
              </a:extLst>
            </p:cNvPr>
            <p:cNvSpPr txBox="1"/>
            <p:nvPr/>
          </p:nvSpPr>
          <p:spPr>
            <a:xfrm>
              <a:off x="9192661" y="2112327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BFA5CF-A1DD-4991-8A28-B0A9BE9AA789}"/>
              </a:ext>
            </a:extLst>
          </p:cNvPr>
          <p:cNvGrpSpPr/>
          <p:nvPr/>
        </p:nvGrpSpPr>
        <p:grpSpPr>
          <a:xfrm>
            <a:off x="714628" y="3891169"/>
            <a:ext cx="2408059" cy="1201594"/>
            <a:chOff x="714628" y="3891169"/>
            <a:chExt cx="2408059" cy="1201594"/>
          </a:xfrm>
        </p:grpSpPr>
        <p:pic>
          <p:nvPicPr>
            <p:cNvPr id="5132" name="Picture 12" descr="Image">
              <a:extLst>
                <a:ext uri="{FF2B5EF4-FFF2-40B4-BE49-F238E27FC236}">
                  <a16:creationId xmlns:a16="http://schemas.microsoft.com/office/drawing/2014/main" id="{7CB27EAA-0071-4BCA-9BCE-C63D1B6CF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28" y="3891169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AC1E1DF-FF20-44E1-87D9-022FA64D5C8C}"/>
                </a:ext>
              </a:extLst>
            </p:cNvPr>
            <p:cNvSpPr txBox="1"/>
            <p:nvPr/>
          </p:nvSpPr>
          <p:spPr>
            <a:xfrm>
              <a:off x="837976" y="4784986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1C647E-4ABA-4EDD-BF72-E7F1979E8681}"/>
              </a:ext>
            </a:extLst>
          </p:cNvPr>
          <p:cNvGrpSpPr/>
          <p:nvPr/>
        </p:nvGrpSpPr>
        <p:grpSpPr>
          <a:xfrm>
            <a:off x="9305603" y="3891169"/>
            <a:ext cx="2408059" cy="1201594"/>
            <a:chOff x="9114779" y="3891169"/>
            <a:chExt cx="2408059" cy="1201594"/>
          </a:xfrm>
        </p:grpSpPr>
        <p:pic>
          <p:nvPicPr>
            <p:cNvPr id="5130" name="Picture 10" descr="Image">
              <a:extLst>
                <a:ext uri="{FF2B5EF4-FFF2-40B4-BE49-F238E27FC236}">
                  <a16:creationId xmlns:a16="http://schemas.microsoft.com/office/drawing/2014/main" id="{3922B86A-82AA-45C6-9F96-37FA13FF3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779" y="3891169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C9C74B-F189-45EB-A469-604590950827}"/>
                </a:ext>
              </a:extLst>
            </p:cNvPr>
            <p:cNvSpPr txBox="1"/>
            <p:nvPr/>
          </p:nvSpPr>
          <p:spPr>
            <a:xfrm>
              <a:off x="9238127" y="4784986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CDE491-4FEE-4E99-A5E2-ED1591EDDE11}"/>
              </a:ext>
            </a:extLst>
          </p:cNvPr>
          <p:cNvGrpSpPr/>
          <p:nvPr/>
        </p:nvGrpSpPr>
        <p:grpSpPr>
          <a:xfrm>
            <a:off x="591057" y="5163156"/>
            <a:ext cx="2408059" cy="1171186"/>
            <a:chOff x="714628" y="5163157"/>
            <a:chExt cx="2408059" cy="1171186"/>
          </a:xfrm>
        </p:grpSpPr>
        <p:pic>
          <p:nvPicPr>
            <p:cNvPr id="5148" name="Picture 28" descr="Image">
              <a:extLst>
                <a:ext uri="{FF2B5EF4-FFF2-40B4-BE49-F238E27FC236}">
                  <a16:creationId xmlns:a16="http://schemas.microsoft.com/office/drawing/2014/main" id="{2A06D2DE-F3CA-4498-B229-A8F0971E6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28" y="5163157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9F305-A117-4CBE-9834-B45023F95492}"/>
                </a:ext>
              </a:extLst>
            </p:cNvPr>
            <p:cNvSpPr txBox="1"/>
            <p:nvPr/>
          </p:nvSpPr>
          <p:spPr>
            <a:xfrm>
              <a:off x="837976" y="6026566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B06A37-BD3E-4335-A6CC-23B89CEC3A04}"/>
              </a:ext>
            </a:extLst>
          </p:cNvPr>
          <p:cNvGrpSpPr/>
          <p:nvPr/>
        </p:nvGrpSpPr>
        <p:grpSpPr>
          <a:xfrm>
            <a:off x="3458184" y="5205297"/>
            <a:ext cx="2161363" cy="1086904"/>
            <a:chOff x="3668553" y="5247439"/>
            <a:chExt cx="2161363" cy="1086904"/>
          </a:xfrm>
        </p:grpSpPr>
        <p:pic>
          <p:nvPicPr>
            <p:cNvPr id="5138" name="Picture 18" descr="Image">
              <a:extLst>
                <a:ext uri="{FF2B5EF4-FFF2-40B4-BE49-F238E27FC236}">
                  <a16:creationId xmlns:a16="http://schemas.microsoft.com/office/drawing/2014/main" id="{F3B9D3D7-EC05-4243-9F79-7AC43AC45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796" y="5247439"/>
              <a:ext cx="2054877" cy="714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F410C2-8C4F-4CD2-8D89-A49421154FD6}"/>
                </a:ext>
              </a:extLst>
            </p:cNvPr>
            <p:cNvSpPr txBox="1"/>
            <p:nvPr/>
          </p:nvSpPr>
          <p:spPr>
            <a:xfrm>
              <a:off x="3668553" y="6026566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Spain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F35368-657A-49D2-89A6-61331D75D96D}"/>
              </a:ext>
            </a:extLst>
          </p:cNvPr>
          <p:cNvGrpSpPr/>
          <p:nvPr/>
        </p:nvGrpSpPr>
        <p:grpSpPr>
          <a:xfrm>
            <a:off x="8945741" y="5163156"/>
            <a:ext cx="2408059" cy="1171186"/>
            <a:chOff x="6166690" y="5163157"/>
            <a:chExt cx="2408059" cy="1171186"/>
          </a:xfrm>
        </p:grpSpPr>
        <p:pic>
          <p:nvPicPr>
            <p:cNvPr id="5136" name="Picture 16" descr="Image">
              <a:extLst>
                <a:ext uri="{FF2B5EF4-FFF2-40B4-BE49-F238E27FC236}">
                  <a16:creationId xmlns:a16="http://schemas.microsoft.com/office/drawing/2014/main" id="{8F8D4357-F32A-42A5-A157-7121A6971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690" y="5163157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FE523A-3B43-4E7F-A626-FD29D58CDBCE}"/>
                </a:ext>
              </a:extLst>
            </p:cNvPr>
            <p:cNvSpPr txBox="1"/>
            <p:nvPr/>
          </p:nvSpPr>
          <p:spPr>
            <a:xfrm>
              <a:off x="6290038" y="6026566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Mexico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E717FD-39F8-40F7-AA7F-96D8451B6C3A}"/>
              </a:ext>
            </a:extLst>
          </p:cNvPr>
          <p:cNvGrpSpPr/>
          <p:nvPr/>
        </p:nvGrpSpPr>
        <p:grpSpPr>
          <a:xfrm>
            <a:off x="6078615" y="5163156"/>
            <a:ext cx="2485128" cy="1171186"/>
            <a:chOff x="9114778" y="5163157"/>
            <a:chExt cx="2485128" cy="1171186"/>
          </a:xfrm>
        </p:grpSpPr>
        <p:pic>
          <p:nvPicPr>
            <p:cNvPr id="5126" name="Picture 6" descr="Carl Ostermann Erben COE Flexo">
              <a:extLst>
                <a:ext uri="{FF2B5EF4-FFF2-40B4-BE49-F238E27FC236}">
                  <a16:creationId xmlns:a16="http://schemas.microsoft.com/office/drawing/2014/main" id="{7624C075-239C-48F7-A57B-484109216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778" y="5163157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98E08F-2718-49EB-BEC3-AB0D76C19214}"/>
                </a:ext>
              </a:extLst>
            </p:cNvPr>
            <p:cNvSpPr txBox="1"/>
            <p:nvPr/>
          </p:nvSpPr>
          <p:spPr>
            <a:xfrm>
              <a:off x="9238126" y="6026566"/>
              <a:ext cx="23617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Germany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70DA97-B6D7-4EC3-9915-6BA8BD276BFC}"/>
              </a:ext>
            </a:extLst>
          </p:cNvPr>
          <p:cNvGrpSpPr/>
          <p:nvPr/>
        </p:nvGrpSpPr>
        <p:grpSpPr>
          <a:xfrm>
            <a:off x="5133464" y="4209729"/>
            <a:ext cx="2161363" cy="871798"/>
            <a:chOff x="5105031" y="4209729"/>
            <a:chExt cx="2161363" cy="871798"/>
          </a:xfrm>
        </p:grpSpPr>
        <p:pic>
          <p:nvPicPr>
            <p:cNvPr id="4" name="Picture 2" descr="Partners">
              <a:extLst>
                <a:ext uri="{FF2B5EF4-FFF2-40B4-BE49-F238E27FC236}">
                  <a16:creationId xmlns:a16="http://schemas.microsoft.com/office/drawing/2014/main" id="{19AE916B-AC15-4E20-B791-D1B1E73B5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006" y="4209729"/>
              <a:ext cx="1855412" cy="415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3C196A0-20DB-408B-BF82-F21A61DBF090}"/>
                </a:ext>
              </a:extLst>
            </p:cNvPr>
            <p:cNvSpPr txBox="1"/>
            <p:nvPr/>
          </p:nvSpPr>
          <p:spPr>
            <a:xfrm>
              <a:off x="5105031" y="4773750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BD017F-3287-4C78-920E-8F402074B075}"/>
              </a:ext>
            </a:extLst>
          </p:cNvPr>
          <p:cNvGrpSpPr/>
          <p:nvPr/>
        </p:nvGrpSpPr>
        <p:grpSpPr>
          <a:xfrm>
            <a:off x="2207977" y="2674248"/>
            <a:ext cx="2161363" cy="1159374"/>
            <a:chOff x="837976" y="2619182"/>
            <a:chExt cx="2161363" cy="1159374"/>
          </a:xfrm>
        </p:grpSpPr>
        <p:pic>
          <p:nvPicPr>
            <p:cNvPr id="5122" name="Picture 2" descr="Image">
              <a:extLst>
                <a:ext uri="{FF2B5EF4-FFF2-40B4-BE49-F238E27FC236}">
                  <a16:creationId xmlns:a16="http://schemas.microsoft.com/office/drawing/2014/main" id="{1C8E41FA-9690-49BE-8C21-CE4090ECA2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7" r="31667"/>
            <a:stretch/>
          </p:blipFill>
          <p:spPr bwMode="auto">
            <a:xfrm>
              <a:off x="1477180" y="2619182"/>
              <a:ext cx="882955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FDE58C-016D-4351-A7DC-6E1252C49C12}"/>
                </a:ext>
              </a:extLst>
            </p:cNvPr>
            <p:cNvSpPr txBox="1"/>
            <p:nvPr/>
          </p:nvSpPr>
          <p:spPr>
            <a:xfrm>
              <a:off x="837976" y="3470779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Brazil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4ADC2-09CB-43FD-9148-B8D375AD4C88}"/>
              </a:ext>
            </a:extLst>
          </p:cNvPr>
          <p:cNvGrpSpPr/>
          <p:nvPr/>
        </p:nvGrpSpPr>
        <p:grpSpPr>
          <a:xfrm>
            <a:off x="7754209" y="2674248"/>
            <a:ext cx="2408059" cy="1159374"/>
            <a:chOff x="6854877" y="2619182"/>
            <a:chExt cx="2408059" cy="1159374"/>
          </a:xfrm>
        </p:grpSpPr>
        <p:pic>
          <p:nvPicPr>
            <p:cNvPr id="5146" name="Picture 26" descr="Image">
              <a:extLst>
                <a:ext uri="{FF2B5EF4-FFF2-40B4-BE49-F238E27FC236}">
                  <a16:creationId xmlns:a16="http://schemas.microsoft.com/office/drawing/2014/main" id="{D7014649-3656-484B-980B-A2E7B4CA7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877" y="2619182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32C84F-5B88-42D2-AB54-3B3211ADCA05}"/>
                </a:ext>
              </a:extLst>
            </p:cNvPr>
            <p:cNvSpPr txBox="1"/>
            <p:nvPr/>
          </p:nvSpPr>
          <p:spPr>
            <a:xfrm>
              <a:off x="6978225" y="3470779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Italy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EF4AD6-F8F5-46D0-A5BD-4499D9227830}"/>
              </a:ext>
            </a:extLst>
          </p:cNvPr>
          <p:cNvGrpSpPr/>
          <p:nvPr/>
        </p:nvGrpSpPr>
        <p:grpSpPr>
          <a:xfrm>
            <a:off x="9557302" y="2674248"/>
            <a:ext cx="2408059" cy="1159374"/>
            <a:chOff x="9069313" y="2619182"/>
            <a:chExt cx="2408059" cy="1159374"/>
          </a:xfrm>
        </p:grpSpPr>
        <p:pic>
          <p:nvPicPr>
            <p:cNvPr id="5134" name="Picture 14" descr="Image">
              <a:extLst>
                <a:ext uri="{FF2B5EF4-FFF2-40B4-BE49-F238E27FC236}">
                  <a16:creationId xmlns:a16="http://schemas.microsoft.com/office/drawing/2014/main" id="{C21C3DF1-E6D7-4918-8F42-D42959FCA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313" y="2619182"/>
              <a:ext cx="2408059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2FA963-A0BA-4C4D-8E40-7A6C915A5504}"/>
                </a:ext>
              </a:extLst>
            </p:cNvPr>
            <p:cNvSpPr txBox="1"/>
            <p:nvPr/>
          </p:nvSpPr>
          <p:spPr>
            <a:xfrm>
              <a:off x="9192661" y="3470779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8CFC74-DB75-4545-A786-C9C4F7A44A2C}"/>
              </a:ext>
            </a:extLst>
          </p:cNvPr>
          <p:cNvGrpSpPr/>
          <p:nvPr/>
        </p:nvGrpSpPr>
        <p:grpSpPr>
          <a:xfrm>
            <a:off x="4266983" y="2888998"/>
            <a:ext cx="2161363" cy="944624"/>
            <a:chOff x="5015318" y="2833932"/>
            <a:chExt cx="2161363" cy="94462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C9B17F-1399-4CBF-8BCA-85C4A786135D}"/>
                </a:ext>
              </a:extLst>
            </p:cNvPr>
            <p:cNvSpPr txBox="1"/>
            <p:nvPr/>
          </p:nvSpPr>
          <p:spPr>
            <a:xfrm>
              <a:off x="5015318" y="3470779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33258EB-DDFD-4E2C-AFC1-0D1EF98C7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107264" y="2833932"/>
              <a:ext cx="1977469" cy="45345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8EADE4-6B5C-40E5-923C-1D5D86AC0B10}"/>
              </a:ext>
            </a:extLst>
          </p:cNvPr>
          <p:cNvGrpSpPr/>
          <p:nvPr/>
        </p:nvGrpSpPr>
        <p:grpSpPr>
          <a:xfrm>
            <a:off x="245847" y="2765836"/>
            <a:ext cx="2161363" cy="1067786"/>
            <a:chOff x="245847" y="2765836"/>
            <a:chExt cx="2161363" cy="10677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F01F6F-CDEC-4604-A196-CD1073751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6994" y="2765836"/>
              <a:ext cx="1903818" cy="69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F474EBF-193B-4AE9-AE22-08D28A9327FF}"/>
                </a:ext>
              </a:extLst>
            </p:cNvPr>
            <p:cNvSpPr txBox="1"/>
            <p:nvPr/>
          </p:nvSpPr>
          <p:spPr>
            <a:xfrm>
              <a:off x="245847" y="3525845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Indonesia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68E3B3-4EF9-4AD8-8465-92D999DDF21F}"/>
              </a:ext>
            </a:extLst>
          </p:cNvPr>
          <p:cNvGrpSpPr/>
          <p:nvPr/>
        </p:nvGrpSpPr>
        <p:grpSpPr>
          <a:xfrm>
            <a:off x="6276994" y="2674248"/>
            <a:ext cx="2161363" cy="1159374"/>
            <a:chOff x="2605137" y="2619182"/>
            <a:chExt cx="2161363" cy="1159374"/>
          </a:xfrm>
        </p:grpSpPr>
        <p:pic>
          <p:nvPicPr>
            <p:cNvPr id="5128" name="Picture 8" descr="Image">
              <a:extLst>
                <a:ext uri="{FF2B5EF4-FFF2-40B4-BE49-F238E27FC236}">
                  <a16:creationId xmlns:a16="http://schemas.microsoft.com/office/drawing/2014/main" id="{7CDDA146-EF45-4C13-91E1-A130AA7F3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7" r="31667"/>
            <a:stretch/>
          </p:blipFill>
          <p:spPr bwMode="auto">
            <a:xfrm>
              <a:off x="3244341" y="2619182"/>
              <a:ext cx="882955" cy="88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D40979-5151-47E9-B83E-B8F4E50EE29C}"/>
                </a:ext>
              </a:extLst>
            </p:cNvPr>
            <p:cNvSpPr txBox="1"/>
            <p:nvPr/>
          </p:nvSpPr>
          <p:spPr>
            <a:xfrm>
              <a:off x="2605137" y="3470779"/>
              <a:ext cx="2161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China</a:t>
              </a:r>
              <a:endParaRPr 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581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24D390-D487-4FCE-B65D-F7674FB289BC}"/>
              </a:ext>
            </a:extLst>
          </p:cNvPr>
          <p:cNvSpPr/>
          <p:nvPr/>
        </p:nvSpPr>
        <p:spPr>
          <a:xfrm>
            <a:off x="0" y="-97766"/>
            <a:ext cx="6998898" cy="7148423"/>
          </a:xfrm>
          <a:prstGeom prst="rect">
            <a:avLst/>
          </a:prstGeom>
          <a:solidFill>
            <a:srgbClr val="0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9A60B637-C736-4851-B324-9167B4BE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 r="31450" b="27469"/>
          <a:stretch/>
        </p:blipFill>
        <p:spPr>
          <a:xfrm>
            <a:off x="2150856" y="-97766"/>
            <a:ext cx="10515600" cy="7148424"/>
          </a:xfrm>
          <a:prstGeom prst="rect">
            <a:avLst/>
          </a:prstGeom>
        </p:spPr>
      </p:pic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BA0B794-C519-47E8-BC7C-C3F71182E10F}"/>
              </a:ext>
            </a:extLst>
          </p:cNvPr>
          <p:cNvSpPr/>
          <p:nvPr/>
        </p:nvSpPr>
        <p:spPr>
          <a:xfrm>
            <a:off x="-1087119" y="-833120"/>
            <a:ext cx="11716230" cy="7925898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AAA72-9AA8-40A9-98CA-D80C7D1F7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2" name="Title 1" descr="Questions">
            <a:extLst>
              <a:ext uri="{FF2B5EF4-FFF2-40B4-BE49-F238E27FC236}">
                <a16:creationId xmlns:a16="http://schemas.microsoft.com/office/drawing/2014/main" id="{A1889F85-BD52-4E7F-8643-3BA62CC1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Bellissima DMS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478DD9-4524-4948-B687-D7DA4CCEF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5683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0153B-1D51-4C70-B535-9C108C59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Bellissima DMS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823C0-9FC7-423D-8AED-17D8182FC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94624"/>
            <a:ext cx="6840338" cy="48982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  <a:t>While Bellissima exhibits some characteristics of ‘stochastic’</a:t>
            </a:r>
            <a:b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  <a:t>technology – particularly high fidelity printing,</a:t>
            </a:r>
          </a:p>
          <a:p>
            <a:pPr marL="0" indent="0">
              <a:buNone/>
            </a:pPr>
            <a:r>
              <a:rPr lang="en-GB" sz="3300" b="1" u="sng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It is not an FM screen</a:t>
            </a:r>
            <a:r>
              <a:rPr lang="en-GB" b="1" u="sng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u="sng">
              <a:solidFill>
                <a:srgbClr val="FF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180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  <a:t>While Bellissima is stable on press like traditional screens,</a:t>
            </a:r>
          </a:p>
          <a:p>
            <a:pPr marL="0" indent="0">
              <a:buNone/>
            </a:pPr>
            <a:r>
              <a:rPr lang="en-GB" sz="3300" b="1" u="sng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It is not an AM screen.</a:t>
            </a:r>
          </a:p>
          <a:p>
            <a:pPr marL="0" indent="0">
              <a:buNone/>
            </a:pPr>
            <a:endParaRPr lang="en-GB" sz="1800" b="1" u="sng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  <a:t>While Bellissima delivers both exceptional highlights </a:t>
            </a:r>
            <a:b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  <a:t>and shadow detail simultaneously,</a:t>
            </a:r>
          </a:p>
          <a:p>
            <a:pPr marL="0" indent="0">
              <a:buNone/>
            </a:pPr>
            <a:r>
              <a:rPr lang="en-GB" sz="3300" b="1" u="sng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It is not a Hybrid Screen.</a:t>
            </a:r>
          </a:p>
          <a:p>
            <a:pPr marL="0" indent="0">
              <a:buNone/>
            </a:pPr>
            <a:endParaRPr lang="en-GB" sz="1800" b="1" u="sng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3300">
                <a:latin typeface="Open Sans" panose="020B0606030504020204" pitchFamily="34" charset="0"/>
                <a:cs typeface="Open Sans" panose="020B0606030504020204" pitchFamily="34" charset="0"/>
              </a:rPr>
              <a:t>While Bellissima delivers ink saving like some existing screening technologies</a:t>
            </a:r>
          </a:p>
          <a:p>
            <a:pPr marL="0" indent="0">
              <a:buNone/>
            </a:pPr>
            <a:r>
              <a:rPr lang="en-GB" sz="3300" b="1" u="sng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It is not based on Concentric or FM screening.</a:t>
            </a:r>
          </a:p>
          <a:p>
            <a:pPr marL="0" indent="0">
              <a:buNone/>
            </a:pPr>
            <a:endParaRPr lang="en-GB" sz="1800" b="1" u="sng">
              <a:solidFill>
                <a:srgbClr val="FF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3300" b="1">
                <a:solidFill>
                  <a:srgbClr val="009EE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Bellissima DMS is a patented new screening technology</a:t>
            </a:r>
          </a:p>
          <a:p>
            <a:pPr marL="0" indent="0">
              <a:buNone/>
            </a:pPr>
            <a:r>
              <a:rPr lang="en-GB" sz="3300" b="1">
                <a:solidFill>
                  <a:srgbClr val="009EE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with the best characteristics of existing screens, while avoiding their problems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6D0A91-83B4-418C-B62B-85A7065805C7}"/>
              </a:ext>
            </a:extLst>
          </p:cNvPr>
          <p:cNvGrpSpPr>
            <a:grpSpLocks noChangeAspect="1"/>
          </p:cNvGrpSpPr>
          <p:nvPr/>
        </p:nvGrpSpPr>
        <p:grpSpPr>
          <a:xfrm>
            <a:off x="7935695" y="1587004"/>
            <a:ext cx="3418105" cy="3481895"/>
            <a:chOff x="5257514" y="871148"/>
            <a:chExt cx="4123585" cy="42005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1D8D11-005D-43B8-9321-FB69B79424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6272" y="871148"/>
              <a:ext cx="2886101" cy="2886100"/>
            </a:xfrm>
            <a:prstGeom prst="ellipse">
              <a:avLst/>
            </a:prstGeom>
            <a:solidFill>
              <a:srgbClr val="E600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ABAD5A1-DC9A-4087-AD6C-07791CEEC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5841" y="2186431"/>
              <a:ext cx="2885258" cy="2885258"/>
            </a:xfrm>
            <a:prstGeom prst="ellipse">
              <a:avLst/>
            </a:prstGeom>
            <a:solidFill>
              <a:srgbClr val="FFED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970124-191C-4B1A-8DDF-4B48F949D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7514" y="2186431"/>
              <a:ext cx="2885258" cy="2885258"/>
            </a:xfrm>
            <a:prstGeom prst="ellipse">
              <a:avLst/>
            </a:prstGeom>
            <a:solidFill>
              <a:srgbClr val="009E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F5A7F7C-6369-4B64-A93F-F080F5945E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6272" y="871148"/>
              <a:ext cx="2886101" cy="2886100"/>
            </a:xfrm>
            <a:prstGeom prst="ellipse">
              <a:avLst/>
            </a:prstGeom>
            <a:solidFill>
              <a:srgbClr val="E600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F10A0C1-84E4-466E-91E5-ED689043C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5841" y="2186431"/>
              <a:ext cx="2885258" cy="2885258"/>
            </a:xfrm>
            <a:prstGeom prst="ellipse">
              <a:avLst/>
            </a:prstGeom>
            <a:solidFill>
              <a:srgbClr val="FFED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55A7E9-5E1A-4BB7-86C7-BFADB5B82D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7514" y="2186431"/>
              <a:ext cx="2885258" cy="2885258"/>
            </a:xfrm>
            <a:prstGeom prst="ellipse">
              <a:avLst/>
            </a:prstGeom>
            <a:solidFill>
              <a:srgbClr val="009E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DD39DF-DE12-48DF-A81B-9FBB2C556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954" y="1334380"/>
              <a:ext cx="1593265" cy="8168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>
                  <a:latin typeface="Arial" panose="020B0604020202020204" pitchFamily="34" charset="0"/>
                </a:rPr>
                <a:t>CS/FM</a:t>
              </a:r>
              <a:endParaRPr lang="en-GB" sz="2800" b="1">
                <a:latin typeface="Arial" panose="020B0604020202020204" pitchFamily="34" charset="0"/>
              </a:endParaRPr>
            </a:p>
            <a:p>
              <a:pPr algn="ctr"/>
              <a:r>
                <a:rPr lang="en-GB" sz="1400">
                  <a:latin typeface="Arial" panose="020B0604020202020204" pitchFamily="34" charset="0"/>
                </a:rPr>
                <a:t>INK SAVINGS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C86D46-1F74-48CE-9038-21411B94D7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915" y="3376508"/>
              <a:ext cx="1172304" cy="1076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>
                  <a:latin typeface="Arial" panose="020B0604020202020204" pitchFamily="34" charset="0"/>
                </a:rPr>
                <a:t>FM</a:t>
              </a:r>
              <a:endParaRPr lang="en-GB" sz="2800" b="1">
                <a:latin typeface="Arial" panose="020B0604020202020204" pitchFamily="34" charset="0"/>
              </a:endParaRPr>
            </a:p>
            <a:p>
              <a:pPr algn="ctr"/>
              <a:r>
                <a:rPr lang="en-GB" sz="1400">
                  <a:latin typeface="Arial" panose="020B0604020202020204" pitchFamily="34" charset="0"/>
                </a:rPr>
                <a:t>HIGH</a:t>
              </a:r>
            </a:p>
            <a:p>
              <a:pPr algn="ctr"/>
              <a:r>
                <a:rPr lang="en-GB" sz="1400">
                  <a:latin typeface="Arial" panose="020B0604020202020204" pitchFamily="34" charset="0"/>
                </a:rPr>
                <a:t>FIDELITY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7D0B4B-7977-443E-87FE-BF338600BA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9984" y="3376508"/>
              <a:ext cx="1114408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AM</a:t>
              </a:r>
              <a:endParaRPr lang="en-GB" sz="1400" b="1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GB" sz="1400">
                  <a:solidFill>
                    <a:schemeClr val="bg1"/>
                  </a:solidFill>
                  <a:latin typeface="Arial" panose="020B0604020202020204" pitchFamily="34" charset="0"/>
                </a:rPr>
                <a:t>ON PRESS</a:t>
              </a:r>
            </a:p>
            <a:p>
              <a:pPr algn="ctr"/>
              <a:r>
                <a:rPr lang="en-GB" sz="1400">
                  <a:solidFill>
                    <a:schemeClr val="bg1"/>
                  </a:solidFill>
                  <a:latin typeface="Arial" panose="020B0604020202020204" pitchFamily="34" charset="0"/>
                </a:rPr>
                <a:t>STABILITY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E3A402-56F0-4214-BF9E-DB26F4D453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9403" y="2680302"/>
              <a:ext cx="10615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400" b="1">
                  <a:latin typeface="Arial" panose="020B0604020202020204" pitchFamily="34" charset="0"/>
                </a:rPr>
                <a:t>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9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C6F276-AC92-4159-960D-1CA58EE2DBC4}"/>
              </a:ext>
            </a:extLst>
          </p:cNvPr>
          <p:cNvGrpSpPr>
            <a:grpSpLocks noChangeAspect="1"/>
          </p:cNvGrpSpPr>
          <p:nvPr/>
        </p:nvGrpSpPr>
        <p:grpSpPr>
          <a:xfrm>
            <a:off x="-2157773" y="270505"/>
            <a:ext cx="16507546" cy="5580312"/>
            <a:chOff x="-4197404" y="-1024895"/>
            <a:chExt cx="20634433" cy="69753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ED2D22-9C1D-41D4-A629-8D193F959EDD}"/>
                </a:ext>
              </a:extLst>
            </p:cNvPr>
            <p:cNvGrpSpPr/>
            <p:nvPr/>
          </p:nvGrpSpPr>
          <p:grpSpPr>
            <a:xfrm flipH="1">
              <a:off x="-4197404" y="-1024895"/>
              <a:ext cx="10799649" cy="6975389"/>
              <a:chOff x="4961105" y="-596269"/>
              <a:chExt cx="10799649" cy="697538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5CE2B04-3ED2-4365-A676-C182D8FC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85" b="7356"/>
              <a:stretch/>
            </p:blipFill>
            <p:spPr>
              <a:xfrm flipH="1">
                <a:off x="4961105" y="1027906"/>
                <a:ext cx="6809363" cy="5172383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A0891C5-8014-4B69-9158-36C852386BD7}"/>
                  </a:ext>
                </a:extLst>
              </p:cNvPr>
              <p:cNvSpPr/>
              <p:nvPr/>
            </p:nvSpPr>
            <p:spPr>
              <a:xfrm rot="10800000">
                <a:off x="5245156" y="-596269"/>
                <a:ext cx="10515598" cy="697538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EE71C1-32B8-4467-9D4F-6BB7B3AB2603}"/>
                </a:ext>
              </a:extLst>
            </p:cNvPr>
            <p:cNvGrpSpPr/>
            <p:nvPr/>
          </p:nvGrpSpPr>
          <p:grpSpPr>
            <a:xfrm>
              <a:off x="5637380" y="-1024894"/>
              <a:ext cx="10799649" cy="6975389"/>
              <a:chOff x="4961105" y="-596269"/>
              <a:chExt cx="10799649" cy="697538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234B792-FA5C-46D7-8AEF-7FF77F093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85" b="7356"/>
              <a:stretch/>
            </p:blipFill>
            <p:spPr>
              <a:xfrm flipH="1">
                <a:off x="4961105" y="1027906"/>
                <a:ext cx="6809363" cy="5172383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5ACAD5-E65E-4253-9A70-F84F9FAFA300}"/>
                  </a:ext>
                </a:extLst>
              </p:cNvPr>
              <p:cNvSpPr/>
              <p:nvPr/>
            </p:nvSpPr>
            <p:spPr>
              <a:xfrm rot="10800000">
                <a:off x="5245156" y="-596269"/>
                <a:ext cx="10515598" cy="697538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682188-FDC5-45BA-9737-1472271C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Bellissima is… Intelligent Screening for Flexo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99396A52-DCF1-41F0-862C-032521ED19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216550"/>
          <a:ext cx="12192000" cy="5641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3464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33AB39-E6BE-4FEA-AAE5-B769B8A92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6F33AB39-E6BE-4FEA-AAE5-B769B8A924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61D4F8-BAD7-4288-871C-5FA3BC8DA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C061D4F8-BAD7-4288-871C-5FA3BC8DAC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B9F3D81-AB33-47D9-848C-3F85276AA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6B9F3D81-AB33-47D9-848C-3F85276AA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61E8DF4-9A6C-43EA-9C79-958606DE2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dgm id="{561E8DF4-9A6C-43EA-9C79-958606DE2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BB855A5-0DBC-4AF2-A63B-0C190320D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4BB855A5-0DBC-4AF2-A63B-0C190320D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C1EAEE7-5BA5-4C25-B46A-1097FB2E5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graphicEl>
                                              <a:dgm id="{0C1EAEE7-5BA5-4C25-B46A-1097FB2E5F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3DB9C1B-FFD3-4658-AE23-2475752ECF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73DB9C1B-FFD3-4658-AE23-2475752ECF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8A78654-7E4D-4F34-8F4E-854029EE52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dgm id="{A8A78654-7E4D-4F34-8F4E-854029EE52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8F4EA2B-54FE-4D40-ADF3-D18A6A3BF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dgm id="{38F4EA2B-54FE-4D40-ADF3-D18A6A3BF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4D8DDF8-6A50-476E-A92F-FFAF4689F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graphicEl>
                                              <a:dgm id="{04D8DDF8-6A50-476E-A92F-FFAF4689F1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7464CDF-B8F5-44FB-B63D-1534CF5C55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27464CDF-B8F5-44FB-B63D-1534CF5C55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F83D1C3-7337-4448-98D2-EEE2525BD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graphicEl>
                                              <a:dgm id="{CF83D1C3-7337-4448-98D2-EEE2525BD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964A-43F4-4776-93FC-C917435B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does Bellissima DMS offer?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6B2AA5-98BD-441F-B40E-25BF9E46D204}"/>
              </a:ext>
            </a:extLst>
          </p:cNvPr>
          <p:cNvGrpSpPr/>
          <p:nvPr/>
        </p:nvGrpSpPr>
        <p:grpSpPr>
          <a:xfrm>
            <a:off x="3680034" y="3660663"/>
            <a:ext cx="7984142" cy="2790848"/>
            <a:chOff x="4956856" y="1255917"/>
            <a:chExt cx="6507154" cy="2343343"/>
          </a:xfrm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3BF0DEA3-636E-4A0A-828C-DBE2B0DB75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10151" y="1255917"/>
            <a:ext cx="2030389" cy="1655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r:id="rId4" imgW="10058400" imgH="8229600" progId="Unknown">
                    <p:embed/>
                  </p:oleObj>
                </mc:Choice>
                <mc:Fallback>
                  <p:oleObj r:id="rId4" imgW="10058400" imgH="8229600" progId="Unknown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3BF0DEA3-636E-4A0A-828C-DBE2B0DB752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10151" y="1255917"/>
                          <a:ext cx="2030389" cy="16559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6772A3-817E-4766-A9A7-3505FC2E7BD0}"/>
                </a:ext>
              </a:extLst>
            </p:cNvPr>
            <p:cNvSpPr txBox="1"/>
            <p:nvPr/>
          </p:nvSpPr>
          <p:spPr>
            <a:xfrm>
              <a:off x="7210151" y="2920463"/>
              <a:ext cx="2030390" cy="678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Bellissima DMS</a:t>
              </a:r>
              <a:b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Standard screen</a:t>
              </a:r>
            </a:p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300 – 400 lpi </a:t>
              </a:r>
              <a:r>
                <a: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(equivalent)</a:t>
              </a: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F48F1F85-48B4-479B-91B4-D542516235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433621" y="1255917"/>
            <a:ext cx="2030388" cy="1655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r:id="rId6" imgW="10058400" imgH="8229600" progId="Unknown">
                    <p:embed/>
                  </p:oleObj>
                </mc:Choice>
                <mc:Fallback>
                  <p:oleObj r:id="rId6" imgW="10058400" imgH="8229600" progId="Unknown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F48F1F85-48B4-479B-91B4-D542516235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33621" y="1255917"/>
                          <a:ext cx="2030388" cy="16559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ED2A5D-7450-44DD-B69F-5784538EB521}"/>
                </a:ext>
              </a:extLst>
            </p:cNvPr>
            <p:cNvSpPr txBox="1"/>
            <p:nvPr/>
          </p:nvSpPr>
          <p:spPr>
            <a:xfrm>
              <a:off x="9433622" y="2920462"/>
              <a:ext cx="2030388" cy="678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Bellissima DMS</a:t>
              </a:r>
            </a:p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eXtended screen</a:t>
              </a:r>
            </a:p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350 – 450 lpi </a:t>
              </a:r>
              <a:r>
                <a: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(equivalent)</a:t>
              </a: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3640F164-D96F-4387-A75C-AFF14FF27DF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81111" y="1255917"/>
            <a:ext cx="2035959" cy="1655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r:id="rId8" imgW="10058400" imgH="8229600" progId="Unknown">
                    <p:embed/>
                  </p:oleObj>
                </mc:Choice>
                <mc:Fallback>
                  <p:oleObj r:id="rId8" imgW="10058400" imgH="8229600" progId="Unknown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3640F164-D96F-4387-A75C-AFF14FF27DF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1111" y="1255917"/>
                          <a:ext cx="2035959" cy="16559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ECBA16-3C98-4E6D-8F4B-1811D31C88AA}"/>
                </a:ext>
              </a:extLst>
            </p:cNvPr>
            <p:cNvSpPr txBox="1"/>
            <p:nvPr/>
          </p:nvSpPr>
          <p:spPr>
            <a:xfrm>
              <a:off x="4956856" y="2920464"/>
              <a:ext cx="2060214" cy="678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Conventional</a:t>
              </a:r>
            </a:p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AM/XM screen</a:t>
              </a:r>
            </a:p>
            <a:p>
              <a:pPr algn="ctr"/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175 lpi </a:t>
              </a:r>
              <a:r>
                <a: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(actual) </a:t>
              </a:r>
            </a:p>
          </p:txBody>
        </p:sp>
      </p:grp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166605D-861F-4557-B1B0-AC3C9BCD1D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6" t="18943" r="15172" b="61729"/>
          <a:stretch/>
        </p:blipFill>
        <p:spPr>
          <a:xfrm>
            <a:off x="8134700" y="3518286"/>
            <a:ext cx="1751993" cy="586420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14DEC48-9EBE-464E-84AB-F78858AE89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6" b="6524"/>
          <a:stretch/>
        </p:blipFill>
        <p:spPr>
          <a:xfrm>
            <a:off x="7979696" y="1314489"/>
            <a:ext cx="3619645" cy="202522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BA525E9-DE5E-4177-A87F-C2D9C5AC6EEC}"/>
              </a:ext>
            </a:extLst>
          </p:cNvPr>
          <p:cNvGrpSpPr/>
          <p:nvPr/>
        </p:nvGrpSpPr>
        <p:grpSpPr>
          <a:xfrm>
            <a:off x="837470" y="4210858"/>
            <a:ext cx="2462749" cy="2044976"/>
            <a:chOff x="2288536" y="5465013"/>
            <a:chExt cx="1516697" cy="115616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E78499-7BE2-45EB-8006-1ADB32E9180E}"/>
                </a:ext>
              </a:extLst>
            </p:cNvPr>
            <p:cNvGrpSpPr/>
            <p:nvPr/>
          </p:nvGrpSpPr>
          <p:grpSpPr>
            <a:xfrm>
              <a:off x="2288536" y="5465013"/>
              <a:ext cx="1264978" cy="1156168"/>
              <a:chOff x="2288536" y="5465013"/>
              <a:chExt cx="1264978" cy="1156168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5F5EE1D-1DF0-4875-A4B5-3EE64734B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288536" y="5465013"/>
                <a:ext cx="1264978" cy="1156168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2CE59F7-3750-4FD1-9FC3-AA54F24EDD5E}"/>
                  </a:ext>
                </a:extLst>
              </p:cNvPr>
              <p:cNvSpPr/>
              <p:nvPr/>
            </p:nvSpPr>
            <p:spPr>
              <a:xfrm rot="20450335">
                <a:off x="2442518" y="6291519"/>
                <a:ext cx="622001" cy="10916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C3B286-A216-469E-AA91-43B2568BE70E}"/>
                  </a:ext>
                </a:extLst>
              </p:cNvPr>
              <p:cNvSpPr/>
              <p:nvPr/>
            </p:nvSpPr>
            <p:spPr>
              <a:xfrm rot="19599815">
                <a:off x="2585482" y="6257557"/>
                <a:ext cx="492433" cy="12022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C341431-A027-40F4-B287-D7FD5608C799}"/>
                  </a:ext>
                </a:extLst>
              </p:cNvPr>
              <p:cNvSpPr/>
              <p:nvPr/>
            </p:nvSpPr>
            <p:spPr>
              <a:xfrm>
                <a:off x="2420731" y="6364981"/>
                <a:ext cx="622001" cy="12789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1ABCBE-4F44-4187-8ACC-1DDC9A71F59A}"/>
                </a:ext>
              </a:extLst>
            </p:cNvPr>
            <p:cNvSpPr txBox="1"/>
            <p:nvPr/>
          </p:nvSpPr>
          <p:spPr>
            <a:xfrm rot="19017290">
              <a:off x="2405410" y="5657895"/>
              <a:ext cx="1399823" cy="208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FIDELITY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2D72EA-2C9B-44CD-A642-0E95F3004B5A}"/>
              </a:ext>
            </a:extLst>
          </p:cNvPr>
          <p:cNvSpPr txBox="1"/>
          <p:nvPr/>
        </p:nvSpPr>
        <p:spPr>
          <a:xfrm>
            <a:off x="3680034" y="1411880"/>
            <a:ext cx="30580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Less 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Reduced 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Greater 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Increased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Lower CAPEX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360C81-FC91-4C90-B37B-C47A1991EEE6}"/>
              </a:ext>
            </a:extLst>
          </p:cNvPr>
          <p:cNvGrpSpPr/>
          <p:nvPr/>
        </p:nvGrpSpPr>
        <p:grpSpPr>
          <a:xfrm>
            <a:off x="837470" y="1564761"/>
            <a:ext cx="2082025" cy="2046297"/>
            <a:chOff x="837470" y="1564761"/>
            <a:chExt cx="2082025" cy="204629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E94524-3E85-436B-8718-42E4372820DC}"/>
                </a:ext>
              </a:extLst>
            </p:cNvPr>
            <p:cNvGrpSpPr/>
            <p:nvPr/>
          </p:nvGrpSpPr>
          <p:grpSpPr>
            <a:xfrm>
              <a:off x="837470" y="1564761"/>
              <a:ext cx="2082025" cy="2046297"/>
              <a:chOff x="837470" y="1564761"/>
              <a:chExt cx="2082025" cy="2046297"/>
            </a:xfrm>
          </p:grpSpPr>
          <p:grpSp>
            <p:nvGrpSpPr>
              <p:cNvPr id="5" name="Graphic 37">
                <a:extLst>
                  <a:ext uri="{FF2B5EF4-FFF2-40B4-BE49-F238E27FC236}">
                    <a16:creationId xmlns:a16="http://schemas.microsoft.com/office/drawing/2014/main" id="{69D9AF6D-6444-45B0-B134-6E50457EC62A}"/>
                  </a:ext>
                </a:extLst>
              </p:cNvPr>
              <p:cNvGrpSpPr/>
              <p:nvPr/>
            </p:nvGrpSpPr>
            <p:grpSpPr>
              <a:xfrm>
                <a:off x="837470" y="1564761"/>
                <a:ext cx="2082025" cy="2046297"/>
                <a:chOff x="9735738" y="76891"/>
                <a:chExt cx="2082025" cy="2046297"/>
              </a:xfrm>
            </p:grpSpPr>
            <p:grpSp>
              <p:nvGrpSpPr>
                <p:cNvPr id="6" name="Graphic 37">
                  <a:extLst>
                    <a:ext uri="{FF2B5EF4-FFF2-40B4-BE49-F238E27FC236}">
                      <a16:creationId xmlns:a16="http://schemas.microsoft.com/office/drawing/2014/main" id="{69D9AF6D-6444-45B0-B134-6E50457EC62A}"/>
                    </a:ext>
                  </a:extLst>
                </p:cNvPr>
                <p:cNvGrpSpPr/>
                <p:nvPr/>
              </p:nvGrpSpPr>
              <p:grpSpPr>
                <a:xfrm>
                  <a:off x="9735738" y="76891"/>
                  <a:ext cx="2082025" cy="2046297"/>
                  <a:chOff x="9735738" y="76891"/>
                  <a:chExt cx="2082025" cy="2046297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223A01F0-F543-4C2C-B606-B8C5465B0C2C}"/>
                      </a:ext>
                    </a:extLst>
                  </p:cNvPr>
                  <p:cNvSpPr/>
                  <p:nvPr/>
                </p:nvSpPr>
                <p:spPr>
                  <a:xfrm flipV="1">
                    <a:off x="9982009" y="199141"/>
                    <a:ext cx="1835754" cy="1682317"/>
                  </a:xfrm>
                  <a:custGeom>
                    <a:avLst/>
                    <a:gdLst>
                      <a:gd name="connsiteX0" fmla="*/ 77302 w 1835754"/>
                      <a:gd name="connsiteY0" fmla="*/ 1672096 h 1682317"/>
                      <a:gd name="connsiteX1" fmla="*/ 61841 w 1835754"/>
                      <a:gd name="connsiteY1" fmla="*/ 1506092 h 1682317"/>
                      <a:gd name="connsiteX2" fmla="*/ 123683 w 1835754"/>
                      <a:gd name="connsiteY2" fmla="*/ 1484440 h 1682317"/>
                      <a:gd name="connsiteX3" fmla="*/ 163438 w 1835754"/>
                      <a:gd name="connsiteY3" fmla="*/ 1506092 h 1682317"/>
                      <a:gd name="connsiteX4" fmla="*/ 183316 w 1835754"/>
                      <a:gd name="connsiteY4" fmla="*/ 1551804 h 1682317"/>
                      <a:gd name="connsiteX5" fmla="*/ 128100 w 1835754"/>
                      <a:gd name="connsiteY5" fmla="*/ 1628791 h 1682317"/>
                      <a:gd name="connsiteX6" fmla="*/ 110431 w 1835754"/>
                      <a:gd name="connsiteY6" fmla="*/ 1650444 h 1682317"/>
                      <a:gd name="connsiteX7" fmla="*/ 90553 w 1835754"/>
                      <a:gd name="connsiteY7" fmla="*/ 1681720 h 1682317"/>
                      <a:gd name="connsiteX8" fmla="*/ 77302 w 1835754"/>
                      <a:gd name="connsiteY8" fmla="*/ 1672096 h 1682317"/>
                      <a:gd name="connsiteX9" fmla="*/ 77302 w 1835754"/>
                      <a:gd name="connsiteY9" fmla="*/ 1672096 h 1682317"/>
                      <a:gd name="connsiteX10" fmla="*/ 128100 w 1835754"/>
                      <a:gd name="connsiteY10" fmla="*/ 1573456 h 1682317"/>
                      <a:gd name="connsiteX11" fmla="*/ 112640 w 1835754"/>
                      <a:gd name="connsiteY11" fmla="*/ 1534963 h 1682317"/>
                      <a:gd name="connsiteX12" fmla="*/ 101597 w 1835754"/>
                      <a:gd name="connsiteY12" fmla="*/ 1568645 h 1682317"/>
                      <a:gd name="connsiteX13" fmla="*/ 128100 w 1835754"/>
                      <a:gd name="connsiteY13" fmla="*/ 1573456 h 1682317"/>
                      <a:gd name="connsiteX14" fmla="*/ 128100 w 1835754"/>
                      <a:gd name="connsiteY14" fmla="*/ 1573456 h 1682317"/>
                      <a:gd name="connsiteX15" fmla="*/ 306998 w 1835754"/>
                      <a:gd name="connsiteY15" fmla="*/ 1645632 h 1682317"/>
                      <a:gd name="connsiteX16" fmla="*/ 253991 w 1835754"/>
                      <a:gd name="connsiteY16" fmla="*/ 1614356 h 1682317"/>
                      <a:gd name="connsiteX17" fmla="*/ 249574 w 1835754"/>
                      <a:gd name="connsiteY17" fmla="*/ 1631197 h 1682317"/>
                      <a:gd name="connsiteX18" fmla="*/ 236323 w 1835754"/>
                      <a:gd name="connsiteY18" fmla="*/ 1652849 h 1682317"/>
                      <a:gd name="connsiteX19" fmla="*/ 207610 w 1835754"/>
                      <a:gd name="connsiteY19" fmla="*/ 1604732 h 1682317"/>
                      <a:gd name="connsiteX20" fmla="*/ 196567 w 1835754"/>
                      <a:gd name="connsiteY20" fmla="*/ 1551804 h 1682317"/>
                      <a:gd name="connsiteX21" fmla="*/ 236323 w 1835754"/>
                      <a:gd name="connsiteY21" fmla="*/ 1465193 h 1682317"/>
                      <a:gd name="connsiteX22" fmla="*/ 306998 w 1835754"/>
                      <a:gd name="connsiteY22" fmla="*/ 1484440 h 1682317"/>
                      <a:gd name="connsiteX23" fmla="*/ 309207 w 1835754"/>
                      <a:gd name="connsiteY23" fmla="*/ 1563833 h 1682317"/>
                      <a:gd name="connsiteX24" fmla="*/ 300373 w 1835754"/>
                      <a:gd name="connsiteY24" fmla="*/ 1578268 h 1682317"/>
                      <a:gd name="connsiteX25" fmla="*/ 324667 w 1835754"/>
                      <a:gd name="connsiteY25" fmla="*/ 1599921 h 1682317"/>
                      <a:gd name="connsiteX26" fmla="*/ 342336 w 1835754"/>
                      <a:gd name="connsiteY26" fmla="*/ 1657661 h 1682317"/>
                      <a:gd name="connsiteX27" fmla="*/ 306998 w 1835754"/>
                      <a:gd name="connsiteY27" fmla="*/ 1645632 h 1682317"/>
                      <a:gd name="connsiteX28" fmla="*/ 260617 w 1835754"/>
                      <a:gd name="connsiteY28" fmla="*/ 1544586 h 1682317"/>
                      <a:gd name="connsiteX29" fmla="*/ 276078 w 1835754"/>
                      <a:gd name="connsiteY29" fmla="*/ 1522933 h 1682317"/>
                      <a:gd name="connsiteX30" fmla="*/ 236323 w 1835754"/>
                      <a:gd name="connsiteY30" fmla="*/ 1518122 h 1682317"/>
                      <a:gd name="connsiteX31" fmla="*/ 245157 w 1835754"/>
                      <a:gd name="connsiteY31" fmla="*/ 1559021 h 1682317"/>
                      <a:gd name="connsiteX32" fmla="*/ 260617 w 1835754"/>
                      <a:gd name="connsiteY32" fmla="*/ 1544586 h 1682317"/>
                      <a:gd name="connsiteX33" fmla="*/ 371048 w 1835754"/>
                      <a:gd name="connsiteY33" fmla="*/ 1604732 h 1682317"/>
                      <a:gd name="connsiteX34" fmla="*/ 348962 w 1835754"/>
                      <a:gd name="connsiteY34" fmla="*/ 1510904 h 1682317"/>
                      <a:gd name="connsiteX35" fmla="*/ 357797 w 1835754"/>
                      <a:gd name="connsiteY35" fmla="*/ 1448352 h 1682317"/>
                      <a:gd name="connsiteX36" fmla="*/ 410804 w 1835754"/>
                      <a:gd name="connsiteY36" fmla="*/ 1424293 h 1682317"/>
                      <a:gd name="connsiteX37" fmla="*/ 452767 w 1835754"/>
                      <a:gd name="connsiteY37" fmla="*/ 1474816 h 1682317"/>
                      <a:gd name="connsiteX38" fmla="*/ 454976 w 1835754"/>
                      <a:gd name="connsiteY38" fmla="*/ 1566239 h 1682317"/>
                      <a:gd name="connsiteX39" fmla="*/ 401969 w 1835754"/>
                      <a:gd name="connsiteY39" fmla="*/ 1616762 h 1682317"/>
                      <a:gd name="connsiteX40" fmla="*/ 371048 w 1835754"/>
                      <a:gd name="connsiteY40" fmla="*/ 1604732 h 1682317"/>
                      <a:gd name="connsiteX41" fmla="*/ 371048 w 1835754"/>
                      <a:gd name="connsiteY41" fmla="*/ 1604732 h 1682317"/>
                      <a:gd name="connsiteX42" fmla="*/ 415221 w 1835754"/>
                      <a:gd name="connsiteY42" fmla="*/ 1532557 h 1682317"/>
                      <a:gd name="connsiteX43" fmla="*/ 410804 w 1835754"/>
                      <a:gd name="connsiteY43" fmla="*/ 1496469 h 1682317"/>
                      <a:gd name="connsiteX44" fmla="*/ 388717 w 1835754"/>
                      <a:gd name="connsiteY44" fmla="*/ 1518122 h 1682317"/>
                      <a:gd name="connsiteX45" fmla="*/ 406386 w 1835754"/>
                      <a:gd name="connsiteY45" fmla="*/ 1556615 h 1682317"/>
                      <a:gd name="connsiteX46" fmla="*/ 415221 w 1835754"/>
                      <a:gd name="connsiteY46" fmla="*/ 1532557 h 1682317"/>
                      <a:gd name="connsiteX47" fmla="*/ 415221 w 1835754"/>
                      <a:gd name="connsiteY47" fmla="*/ 1532557 h 1682317"/>
                      <a:gd name="connsiteX48" fmla="*/ 516817 w 1835754"/>
                      <a:gd name="connsiteY48" fmla="*/ 1561427 h 1682317"/>
                      <a:gd name="connsiteX49" fmla="*/ 490314 w 1835754"/>
                      <a:gd name="connsiteY49" fmla="*/ 1501281 h 1682317"/>
                      <a:gd name="connsiteX50" fmla="*/ 474854 w 1835754"/>
                      <a:gd name="connsiteY50" fmla="*/ 1453164 h 1682317"/>
                      <a:gd name="connsiteX51" fmla="*/ 494731 w 1835754"/>
                      <a:gd name="connsiteY51" fmla="*/ 1376176 h 1682317"/>
                      <a:gd name="connsiteX52" fmla="*/ 565407 w 1835754"/>
                      <a:gd name="connsiteY52" fmla="*/ 1344900 h 1682317"/>
                      <a:gd name="connsiteX53" fmla="*/ 543321 w 1835754"/>
                      <a:gd name="connsiteY53" fmla="*/ 1397829 h 1682317"/>
                      <a:gd name="connsiteX54" fmla="*/ 516817 w 1835754"/>
                      <a:gd name="connsiteY54" fmla="*/ 1433917 h 1682317"/>
                      <a:gd name="connsiteX55" fmla="*/ 536695 w 1835754"/>
                      <a:gd name="connsiteY55" fmla="*/ 1431511 h 1682317"/>
                      <a:gd name="connsiteX56" fmla="*/ 578659 w 1835754"/>
                      <a:gd name="connsiteY56" fmla="*/ 1433917 h 1682317"/>
                      <a:gd name="connsiteX57" fmla="*/ 552155 w 1835754"/>
                      <a:gd name="connsiteY57" fmla="*/ 1491657 h 1682317"/>
                      <a:gd name="connsiteX58" fmla="*/ 545530 w 1835754"/>
                      <a:gd name="connsiteY58" fmla="*/ 1527745 h 1682317"/>
                      <a:gd name="connsiteX59" fmla="*/ 516817 w 1835754"/>
                      <a:gd name="connsiteY59" fmla="*/ 1561427 h 1682317"/>
                      <a:gd name="connsiteX60" fmla="*/ 653752 w 1835754"/>
                      <a:gd name="connsiteY60" fmla="*/ 1482034 h 1682317"/>
                      <a:gd name="connsiteX61" fmla="*/ 642709 w 1835754"/>
                      <a:gd name="connsiteY61" fmla="*/ 1460381 h 1682317"/>
                      <a:gd name="connsiteX62" fmla="*/ 638292 w 1835754"/>
                      <a:gd name="connsiteY62" fmla="*/ 1455569 h 1682317"/>
                      <a:gd name="connsiteX63" fmla="*/ 618414 w 1835754"/>
                      <a:gd name="connsiteY63" fmla="*/ 1409858 h 1682317"/>
                      <a:gd name="connsiteX64" fmla="*/ 609580 w 1835754"/>
                      <a:gd name="connsiteY64" fmla="*/ 1383394 h 1682317"/>
                      <a:gd name="connsiteX65" fmla="*/ 605162 w 1835754"/>
                      <a:gd name="connsiteY65" fmla="*/ 1342494 h 1682317"/>
                      <a:gd name="connsiteX66" fmla="*/ 618414 w 1835754"/>
                      <a:gd name="connsiteY66" fmla="*/ 1313624 h 1682317"/>
                      <a:gd name="connsiteX67" fmla="*/ 649335 w 1835754"/>
                      <a:gd name="connsiteY67" fmla="*/ 1349712 h 1682317"/>
                      <a:gd name="connsiteX68" fmla="*/ 682464 w 1835754"/>
                      <a:gd name="connsiteY68" fmla="*/ 1436323 h 1682317"/>
                      <a:gd name="connsiteX69" fmla="*/ 693507 w 1835754"/>
                      <a:gd name="connsiteY69" fmla="*/ 1477222 h 1682317"/>
                      <a:gd name="connsiteX70" fmla="*/ 678047 w 1835754"/>
                      <a:gd name="connsiteY70" fmla="*/ 1498875 h 1682317"/>
                      <a:gd name="connsiteX71" fmla="*/ 653752 w 1835754"/>
                      <a:gd name="connsiteY71" fmla="*/ 1482034 h 1682317"/>
                      <a:gd name="connsiteX72" fmla="*/ 653752 w 1835754"/>
                      <a:gd name="connsiteY72" fmla="*/ 1482034 h 1682317"/>
                      <a:gd name="connsiteX73" fmla="*/ 766392 w 1835754"/>
                      <a:gd name="connsiteY73" fmla="*/ 1441134 h 1682317"/>
                      <a:gd name="connsiteX74" fmla="*/ 750931 w 1835754"/>
                      <a:gd name="connsiteY74" fmla="*/ 1417076 h 1682317"/>
                      <a:gd name="connsiteX75" fmla="*/ 746514 w 1835754"/>
                      <a:gd name="connsiteY75" fmla="*/ 1409858 h 1682317"/>
                      <a:gd name="connsiteX76" fmla="*/ 724428 w 1835754"/>
                      <a:gd name="connsiteY76" fmla="*/ 1366553 h 1682317"/>
                      <a:gd name="connsiteX77" fmla="*/ 704550 w 1835754"/>
                      <a:gd name="connsiteY77" fmla="*/ 1323247 h 1682317"/>
                      <a:gd name="connsiteX78" fmla="*/ 689090 w 1835754"/>
                      <a:gd name="connsiteY78" fmla="*/ 1330465 h 1682317"/>
                      <a:gd name="connsiteX79" fmla="*/ 662587 w 1835754"/>
                      <a:gd name="connsiteY79" fmla="*/ 1306406 h 1682317"/>
                      <a:gd name="connsiteX80" fmla="*/ 708968 w 1835754"/>
                      <a:gd name="connsiteY80" fmla="*/ 1243854 h 1682317"/>
                      <a:gd name="connsiteX81" fmla="*/ 775226 w 1835754"/>
                      <a:gd name="connsiteY81" fmla="*/ 1202955 h 1682317"/>
                      <a:gd name="connsiteX82" fmla="*/ 777435 w 1835754"/>
                      <a:gd name="connsiteY82" fmla="*/ 1258289 h 1682317"/>
                      <a:gd name="connsiteX83" fmla="*/ 755349 w 1835754"/>
                      <a:gd name="connsiteY83" fmla="*/ 1289565 h 1682317"/>
                      <a:gd name="connsiteX84" fmla="*/ 801730 w 1835754"/>
                      <a:gd name="connsiteY84" fmla="*/ 1393017 h 1682317"/>
                      <a:gd name="connsiteX85" fmla="*/ 792895 w 1835754"/>
                      <a:gd name="connsiteY85" fmla="*/ 1455569 h 1682317"/>
                      <a:gd name="connsiteX86" fmla="*/ 766392 w 1835754"/>
                      <a:gd name="connsiteY86" fmla="*/ 1441134 h 1682317"/>
                      <a:gd name="connsiteX87" fmla="*/ 766392 w 1835754"/>
                      <a:gd name="connsiteY87" fmla="*/ 1441134 h 1682317"/>
                      <a:gd name="connsiteX88" fmla="*/ 22086 w 1835754"/>
                      <a:gd name="connsiteY88" fmla="*/ 1448352 h 1682317"/>
                      <a:gd name="connsiteX89" fmla="*/ 0 w 1835754"/>
                      <a:gd name="connsiteY89" fmla="*/ 1412264 h 1682317"/>
                      <a:gd name="connsiteX90" fmla="*/ 94971 w 1835754"/>
                      <a:gd name="connsiteY90" fmla="*/ 1373770 h 1682317"/>
                      <a:gd name="connsiteX91" fmla="*/ 198776 w 1835754"/>
                      <a:gd name="connsiteY91" fmla="*/ 1347306 h 1682317"/>
                      <a:gd name="connsiteX92" fmla="*/ 258409 w 1835754"/>
                      <a:gd name="connsiteY92" fmla="*/ 1328059 h 1682317"/>
                      <a:gd name="connsiteX93" fmla="*/ 501357 w 1835754"/>
                      <a:gd name="connsiteY93" fmla="*/ 1210172 h 1682317"/>
                      <a:gd name="connsiteX94" fmla="*/ 541112 w 1835754"/>
                      <a:gd name="connsiteY94" fmla="*/ 1186114 h 1682317"/>
                      <a:gd name="connsiteX95" fmla="*/ 587493 w 1835754"/>
                      <a:gd name="connsiteY95" fmla="*/ 1159649 h 1682317"/>
                      <a:gd name="connsiteX96" fmla="*/ 667004 w 1835754"/>
                      <a:gd name="connsiteY96" fmla="*/ 1109126 h 1682317"/>
                      <a:gd name="connsiteX97" fmla="*/ 697924 w 1835754"/>
                      <a:gd name="connsiteY97" fmla="*/ 1087474 h 1682317"/>
                      <a:gd name="connsiteX98" fmla="*/ 746514 w 1835754"/>
                      <a:gd name="connsiteY98" fmla="*/ 1056198 h 1682317"/>
                      <a:gd name="connsiteX99" fmla="*/ 870197 w 1835754"/>
                      <a:gd name="connsiteY99" fmla="*/ 971993 h 1682317"/>
                      <a:gd name="connsiteX100" fmla="*/ 969585 w 1835754"/>
                      <a:gd name="connsiteY100" fmla="*/ 895005 h 1682317"/>
                      <a:gd name="connsiteX101" fmla="*/ 1004923 w 1835754"/>
                      <a:gd name="connsiteY101" fmla="*/ 868541 h 1682317"/>
                      <a:gd name="connsiteX102" fmla="*/ 1022592 w 1835754"/>
                      <a:gd name="connsiteY102" fmla="*/ 854106 h 1682317"/>
                      <a:gd name="connsiteX103" fmla="*/ 1077807 w 1835754"/>
                      <a:gd name="connsiteY103" fmla="*/ 875759 h 1682317"/>
                      <a:gd name="connsiteX104" fmla="*/ 1091059 w 1835754"/>
                      <a:gd name="connsiteY104" fmla="*/ 897411 h 1682317"/>
                      <a:gd name="connsiteX105" fmla="*/ 1077807 w 1835754"/>
                      <a:gd name="connsiteY105" fmla="*/ 909441 h 1682317"/>
                      <a:gd name="connsiteX106" fmla="*/ 1018175 w 1835754"/>
                      <a:gd name="connsiteY106" fmla="*/ 957558 h 1682317"/>
                      <a:gd name="connsiteX107" fmla="*/ 929830 w 1835754"/>
                      <a:gd name="connsiteY107" fmla="*/ 1024921 h 1682317"/>
                      <a:gd name="connsiteX108" fmla="*/ 814981 w 1835754"/>
                      <a:gd name="connsiteY108" fmla="*/ 1109126 h 1682317"/>
                      <a:gd name="connsiteX109" fmla="*/ 781852 w 1835754"/>
                      <a:gd name="connsiteY109" fmla="*/ 1130779 h 1682317"/>
                      <a:gd name="connsiteX110" fmla="*/ 746514 w 1835754"/>
                      <a:gd name="connsiteY110" fmla="*/ 1152432 h 1682317"/>
                      <a:gd name="connsiteX111" fmla="*/ 715593 w 1835754"/>
                      <a:gd name="connsiteY111" fmla="*/ 1174084 h 1682317"/>
                      <a:gd name="connsiteX112" fmla="*/ 684673 w 1835754"/>
                      <a:gd name="connsiteY112" fmla="*/ 1195737 h 1682317"/>
                      <a:gd name="connsiteX113" fmla="*/ 658169 w 1835754"/>
                      <a:gd name="connsiteY113" fmla="*/ 1212578 h 1682317"/>
                      <a:gd name="connsiteX114" fmla="*/ 596328 w 1835754"/>
                      <a:gd name="connsiteY114" fmla="*/ 1251072 h 1682317"/>
                      <a:gd name="connsiteX115" fmla="*/ 541112 w 1835754"/>
                      <a:gd name="connsiteY115" fmla="*/ 1284754 h 1682317"/>
                      <a:gd name="connsiteX116" fmla="*/ 267243 w 1835754"/>
                      <a:gd name="connsiteY116" fmla="*/ 1405046 h 1682317"/>
                      <a:gd name="connsiteX117" fmla="*/ 189941 w 1835754"/>
                      <a:gd name="connsiteY117" fmla="*/ 1429105 h 1682317"/>
                      <a:gd name="connsiteX118" fmla="*/ 154604 w 1835754"/>
                      <a:gd name="connsiteY118" fmla="*/ 1438728 h 1682317"/>
                      <a:gd name="connsiteX119" fmla="*/ 99388 w 1835754"/>
                      <a:gd name="connsiteY119" fmla="*/ 1450758 h 1682317"/>
                      <a:gd name="connsiteX120" fmla="*/ 22086 w 1835754"/>
                      <a:gd name="connsiteY120" fmla="*/ 1448352 h 1682317"/>
                      <a:gd name="connsiteX121" fmla="*/ 22086 w 1835754"/>
                      <a:gd name="connsiteY121" fmla="*/ 1448352 h 1682317"/>
                      <a:gd name="connsiteX122" fmla="*/ 1119771 w 1835754"/>
                      <a:gd name="connsiteY122" fmla="*/ 830047 h 1682317"/>
                      <a:gd name="connsiteX123" fmla="*/ 1099894 w 1835754"/>
                      <a:gd name="connsiteY123" fmla="*/ 801177 h 1682317"/>
                      <a:gd name="connsiteX124" fmla="*/ 1135232 w 1835754"/>
                      <a:gd name="connsiteY124" fmla="*/ 748248 h 1682317"/>
                      <a:gd name="connsiteX125" fmla="*/ 1174987 w 1835754"/>
                      <a:gd name="connsiteY125" fmla="*/ 704943 h 1682317"/>
                      <a:gd name="connsiteX126" fmla="*/ 1358302 w 1835754"/>
                      <a:gd name="connsiteY126" fmla="*/ 510069 h 1682317"/>
                      <a:gd name="connsiteX127" fmla="*/ 1506280 w 1835754"/>
                      <a:gd name="connsiteY127" fmla="*/ 348876 h 1682317"/>
                      <a:gd name="connsiteX128" fmla="*/ 1658675 w 1835754"/>
                      <a:gd name="connsiteY128" fmla="*/ 166032 h 1682317"/>
                      <a:gd name="connsiteX129" fmla="*/ 1689596 w 1835754"/>
                      <a:gd name="connsiteY129" fmla="*/ 125132 h 1682317"/>
                      <a:gd name="connsiteX130" fmla="*/ 1691804 w 1835754"/>
                      <a:gd name="connsiteY130" fmla="*/ 117914 h 1682317"/>
                      <a:gd name="connsiteX131" fmla="*/ 1660883 w 1835754"/>
                      <a:gd name="connsiteY131" fmla="*/ 129944 h 1682317"/>
                      <a:gd name="connsiteX132" fmla="*/ 1599042 w 1835754"/>
                      <a:gd name="connsiteY132" fmla="*/ 156408 h 1682317"/>
                      <a:gd name="connsiteX133" fmla="*/ 1563704 w 1835754"/>
                      <a:gd name="connsiteY133" fmla="*/ 173249 h 1682317"/>
                      <a:gd name="connsiteX134" fmla="*/ 1521740 w 1835754"/>
                      <a:gd name="connsiteY134" fmla="*/ 170843 h 1682317"/>
                      <a:gd name="connsiteX135" fmla="*/ 1534992 w 1835754"/>
                      <a:gd name="connsiteY135" fmla="*/ 127538 h 1682317"/>
                      <a:gd name="connsiteX136" fmla="*/ 1552661 w 1835754"/>
                      <a:gd name="connsiteY136" fmla="*/ 115509 h 1682317"/>
                      <a:gd name="connsiteX137" fmla="*/ 1660883 w 1835754"/>
                      <a:gd name="connsiteY137" fmla="*/ 55362 h 1682317"/>
                      <a:gd name="connsiteX138" fmla="*/ 1784566 w 1835754"/>
                      <a:gd name="connsiteY138" fmla="*/ 28 h 1682317"/>
                      <a:gd name="connsiteX139" fmla="*/ 1833156 w 1835754"/>
                      <a:gd name="connsiteY139" fmla="*/ 48145 h 1682317"/>
                      <a:gd name="connsiteX140" fmla="*/ 1813278 w 1835754"/>
                      <a:gd name="connsiteY140" fmla="*/ 315195 h 1682317"/>
                      <a:gd name="connsiteX141" fmla="*/ 1791192 w 1835754"/>
                      <a:gd name="connsiteY141" fmla="*/ 322412 h 1682317"/>
                      <a:gd name="connsiteX142" fmla="*/ 1758063 w 1835754"/>
                      <a:gd name="connsiteY142" fmla="*/ 271889 h 1682317"/>
                      <a:gd name="connsiteX143" fmla="*/ 1762480 w 1835754"/>
                      <a:gd name="connsiteY143" fmla="*/ 204525 h 1682317"/>
                      <a:gd name="connsiteX144" fmla="*/ 1760271 w 1835754"/>
                      <a:gd name="connsiteY144" fmla="*/ 163626 h 1682317"/>
                      <a:gd name="connsiteX145" fmla="*/ 1729351 w 1835754"/>
                      <a:gd name="connsiteY145" fmla="*/ 206931 h 1682317"/>
                      <a:gd name="connsiteX146" fmla="*/ 1687387 w 1835754"/>
                      <a:gd name="connsiteY146" fmla="*/ 264672 h 1682317"/>
                      <a:gd name="connsiteX147" fmla="*/ 1669718 w 1835754"/>
                      <a:gd name="connsiteY147" fmla="*/ 288730 h 1682317"/>
                      <a:gd name="connsiteX148" fmla="*/ 1663092 w 1835754"/>
                      <a:gd name="connsiteY148" fmla="*/ 293542 h 1682317"/>
                      <a:gd name="connsiteX149" fmla="*/ 1656466 w 1835754"/>
                      <a:gd name="connsiteY149" fmla="*/ 298354 h 1682317"/>
                      <a:gd name="connsiteX150" fmla="*/ 1239037 w 1835754"/>
                      <a:gd name="connsiteY150" fmla="*/ 757872 h 1682317"/>
                      <a:gd name="connsiteX151" fmla="*/ 1188238 w 1835754"/>
                      <a:gd name="connsiteY151" fmla="*/ 810800 h 1682317"/>
                      <a:gd name="connsiteX152" fmla="*/ 1144066 w 1835754"/>
                      <a:gd name="connsiteY152" fmla="*/ 849294 h 1682317"/>
                      <a:gd name="connsiteX153" fmla="*/ 1119771 w 1835754"/>
                      <a:gd name="connsiteY153" fmla="*/ 830047 h 1682317"/>
                      <a:gd name="connsiteX154" fmla="*/ 1119771 w 1835754"/>
                      <a:gd name="connsiteY154" fmla="*/ 830047 h 168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</a:cxnLst>
                    <a:rect l="l" t="t" r="r" b="b"/>
                    <a:pathLst>
                      <a:path w="1835754" h="1682317">
                        <a:moveTo>
                          <a:pt x="77302" y="1672096"/>
                        </a:moveTo>
                        <a:cubicBezTo>
                          <a:pt x="61841" y="1652849"/>
                          <a:pt x="48590" y="1522933"/>
                          <a:pt x="61841" y="1506092"/>
                        </a:cubicBezTo>
                        <a:cubicBezTo>
                          <a:pt x="70676" y="1494063"/>
                          <a:pt x="99388" y="1484440"/>
                          <a:pt x="123683" y="1484440"/>
                        </a:cubicBezTo>
                        <a:cubicBezTo>
                          <a:pt x="141352" y="1484440"/>
                          <a:pt x="145769" y="1486846"/>
                          <a:pt x="163438" y="1506092"/>
                        </a:cubicBezTo>
                        <a:cubicBezTo>
                          <a:pt x="181107" y="1525339"/>
                          <a:pt x="183316" y="1532557"/>
                          <a:pt x="183316" y="1551804"/>
                        </a:cubicBezTo>
                        <a:cubicBezTo>
                          <a:pt x="183316" y="1590297"/>
                          <a:pt x="163438" y="1616762"/>
                          <a:pt x="128100" y="1628791"/>
                        </a:cubicBezTo>
                        <a:cubicBezTo>
                          <a:pt x="112640" y="1633603"/>
                          <a:pt x="110431" y="1638414"/>
                          <a:pt x="110431" y="1650444"/>
                        </a:cubicBezTo>
                        <a:cubicBezTo>
                          <a:pt x="110431" y="1664879"/>
                          <a:pt x="99388" y="1681720"/>
                          <a:pt x="90553" y="1681720"/>
                        </a:cubicBezTo>
                        <a:cubicBezTo>
                          <a:pt x="88345" y="1684126"/>
                          <a:pt x="81719" y="1679314"/>
                          <a:pt x="77302" y="1672096"/>
                        </a:cubicBezTo>
                        <a:lnTo>
                          <a:pt x="77302" y="1672096"/>
                        </a:lnTo>
                        <a:close/>
                        <a:moveTo>
                          <a:pt x="128100" y="1573456"/>
                        </a:moveTo>
                        <a:cubicBezTo>
                          <a:pt x="145769" y="1556615"/>
                          <a:pt x="136935" y="1532557"/>
                          <a:pt x="112640" y="1534963"/>
                        </a:cubicBezTo>
                        <a:cubicBezTo>
                          <a:pt x="99388" y="1537368"/>
                          <a:pt x="97179" y="1549398"/>
                          <a:pt x="101597" y="1568645"/>
                        </a:cubicBezTo>
                        <a:cubicBezTo>
                          <a:pt x="103805" y="1585486"/>
                          <a:pt x="114848" y="1585486"/>
                          <a:pt x="128100" y="1573456"/>
                        </a:cubicBezTo>
                        <a:lnTo>
                          <a:pt x="128100" y="1573456"/>
                        </a:lnTo>
                        <a:close/>
                        <a:moveTo>
                          <a:pt x="306998" y="1645632"/>
                        </a:moveTo>
                        <a:cubicBezTo>
                          <a:pt x="291538" y="1631197"/>
                          <a:pt x="260617" y="1614356"/>
                          <a:pt x="253991" y="1614356"/>
                        </a:cubicBezTo>
                        <a:cubicBezTo>
                          <a:pt x="253991" y="1614356"/>
                          <a:pt x="251783" y="1621573"/>
                          <a:pt x="249574" y="1631197"/>
                        </a:cubicBezTo>
                        <a:cubicBezTo>
                          <a:pt x="247366" y="1640820"/>
                          <a:pt x="242948" y="1650444"/>
                          <a:pt x="236323" y="1652849"/>
                        </a:cubicBezTo>
                        <a:cubicBezTo>
                          <a:pt x="223071" y="1660067"/>
                          <a:pt x="214236" y="1643226"/>
                          <a:pt x="207610" y="1604732"/>
                        </a:cubicBezTo>
                        <a:cubicBezTo>
                          <a:pt x="205402" y="1587891"/>
                          <a:pt x="200985" y="1563833"/>
                          <a:pt x="196567" y="1551804"/>
                        </a:cubicBezTo>
                        <a:cubicBezTo>
                          <a:pt x="185524" y="1496469"/>
                          <a:pt x="194359" y="1474816"/>
                          <a:pt x="236323" y="1465193"/>
                        </a:cubicBezTo>
                        <a:cubicBezTo>
                          <a:pt x="265035" y="1457975"/>
                          <a:pt x="291538" y="1465193"/>
                          <a:pt x="306998" y="1484440"/>
                        </a:cubicBezTo>
                        <a:cubicBezTo>
                          <a:pt x="322459" y="1501281"/>
                          <a:pt x="322459" y="1539774"/>
                          <a:pt x="309207" y="1563833"/>
                        </a:cubicBezTo>
                        <a:lnTo>
                          <a:pt x="300373" y="1578268"/>
                        </a:lnTo>
                        <a:lnTo>
                          <a:pt x="324667" y="1599921"/>
                        </a:lnTo>
                        <a:cubicBezTo>
                          <a:pt x="348962" y="1621573"/>
                          <a:pt x="355588" y="1643226"/>
                          <a:pt x="342336" y="1657661"/>
                        </a:cubicBezTo>
                        <a:cubicBezTo>
                          <a:pt x="333502" y="1664879"/>
                          <a:pt x="326876" y="1664879"/>
                          <a:pt x="306998" y="1645632"/>
                        </a:cubicBezTo>
                        <a:close/>
                        <a:moveTo>
                          <a:pt x="260617" y="1544586"/>
                        </a:moveTo>
                        <a:cubicBezTo>
                          <a:pt x="269452" y="1534963"/>
                          <a:pt x="276078" y="1525339"/>
                          <a:pt x="276078" y="1522933"/>
                        </a:cubicBezTo>
                        <a:cubicBezTo>
                          <a:pt x="276078" y="1510904"/>
                          <a:pt x="238531" y="1508498"/>
                          <a:pt x="236323" y="1518122"/>
                        </a:cubicBezTo>
                        <a:cubicBezTo>
                          <a:pt x="234114" y="1525339"/>
                          <a:pt x="240740" y="1559021"/>
                          <a:pt x="245157" y="1559021"/>
                        </a:cubicBezTo>
                        <a:cubicBezTo>
                          <a:pt x="245157" y="1561427"/>
                          <a:pt x="253991" y="1554209"/>
                          <a:pt x="260617" y="1544586"/>
                        </a:cubicBezTo>
                        <a:close/>
                        <a:moveTo>
                          <a:pt x="371048" y="1604732"/>
                        </a:moveTo>
                        <a:cubicBezTo>
                          <a:pt x="353379" y="1578268"/>
                          <a:pt x="348962" y="1556615"/>
                          <a:pt x="348962" y="1510904"/>
                        </a:cubicBezTo>
                        <a:cubicBezTo>
                          <a:pt x="348962" y="1474816"/>
                          <a:pt x="351171" y="1462787"/>
                          <a:pt x="357797" y="1448352"/>
                        </a:cubicBezTo>
                        <a:cubicBezTo>
                          <a:pt x="368840" y="1426699"/>
                          <a:pt x="386509" y="1419482"/>
                          <a:pt x="410804" y="1424293"/>
                        </a:cubicBezTo>
                        <a:cubicBezTo>
                          <a:pt x="432890" y="1429105"/>
                          <a:pt x="441724" y="1438728"/>
                          <a:pt x="452767" y="1474816"/>
                        </a:cubicBezTo>
                        <a:cubicBezTo>
                          <a:pt x="463811" y="1508498"/>
                          <a:pt x="463811" y="1534963"/>
                          <a:pt x="454976" y="1566239"/>
                        </a:cubicBezTo>
                        <a:cubicBezTo>
                          <a:pt x="443933" y="1597515"/>
                          <a:pt x="428473" y="1614356"/>
                          <a:pt x="401969" y="1616762"/>
                        </a:cubicBezTo>
                        <a:cubicBezTo>
                          <a:pt x="382092" y="1621573"/>
                          <a:pt x="379883" y="1619168"/>
                          <a:pt x="371048" y="1604732"/>
                        </a:cubicBezTo>
                        <a:lnTo>
                          <a:pt x="371048" y="1604732"/>
                        </a:lnTo>
                        <a:close/>
                        <a:moveTo>
                          <a:pt x="415221" y="1532557"/>
                        </a:moveTo>
                        <a:cubicBezTo>
                          <a:pt x="417429" y="1522933"/>
                          <a:pt x="415221" y="1508498"/>
                          <a:pt x="410804" y="1496469"/>
                        </a:cubicBezTo>
                        <a:cubicBezTo>
                          <a:pt x="397552" y="1462787"/>
                          <a:pt x="386509" y="1472410"/>
                          <a:pt x="388717" y="1518122"/>
                        </a:cubicBezTo>
                        <a:cubicBezTo>
                          <a:pt x="390926" y="1551804"/>
                          <a:pt x="397552" y="1566239"/>
                          <a:pt x="406386" y="1556615"/>
                        </a:cubicBezTo>
                        <a:cubicBezTo>
                          <a:pt x="408595" y="1551804"/>
                          <a:pt x="413012" y="1542180"/>
                          <a:pt x="415221" y="1532557"/>
                        </a:cubicBezTo>
                        <a:lnTo>
                          <a:pt x="415221" y="1532557"/>
                        </a:lnTo>
                        <a:close/>
                        <a:moveTo>
                          <a:pt x="516817" y="1561427"/>
                        </a:moveTo>
                        <a:cubicBezTo>
                          <a:pt x="505774" y="1549398"/>
                          <a:pt x="501357" y="1537368"/>
                          <a:pt x="490314" y="1501281"/>
                        </a:cubicBezTo>
                        <a:cubicBezTo>
                          <a:pt x="485897" y="1486846"/>
                          <a:pt x="479271" y="1465193"/>
                          <a:pt x="474854" y="1453164"/>
                        </a:cubicBezTo>
                        <a:cubicBezTo>
                          <a:pt x="463811" y="1421887"/>
                          <a:pt x="468228" y="1405046"/>
                          <a:pt x="494731" y="1376176"/>
                        </a:cubicBezTo>
                        <a:cubicBezTo>
                          <a:pt x="519026" y="1349712"/>
                          <a:pt x="556573" y="1332871"/>
                          <a:pt x="565407" y="1344900"/>
                        </a:cubicBezTo>
                        <a:cubicBezTo>
                          <a:pt x="576450" y="1356929"/>
                          <a:pt x="569824" y="1371365"/>
                          <a:pt x="543321" y="1397829"/>
                        </a:cubicBezTo>
                        <a:cubicBezTo>
                          <a:pt x="527861" y="1412264"/>
                          <a:pt x="516817" y="1429105"/>
                          <a:pt x="516817" y="1433917"/>
                        </a:cubicBezTo>
                        <a:cubicBezTo>
                          <a:pt x="516817" y="1445946"/>
                          <a:pt x="519026" y="1445946"/>
                          <a:pt x="536695" y="1431511"/>
                        </a:cubicBezTo>
                        <a:cubicBezTo>
                          <a:pt x="558781" y="1417076"/>
                          <a:pt x="574242" y="1417076"/>
                          <a:pt x="578659" y="1433917"/>
                        </a:cubicBezTo>
                        <a:cubicBezTo>
                          <a:pt x="580868" y="1448352"/>
                          <a:pt x="574242" y="1465193"/>
                          <a:pt x="552155" y="1491657"/>
                        </a:cubicBezTo>
                        <a:cubicBezTo>
                          <a:pt x="541112" y="1506092"/>
                          <a:pt x="538904" y="1506092"/>
                          <a:pt x="545530" y="1527745"/>
                        </a:cubicBezTo>
                        <a:cubicBezTo>
                          <a:pt x="556573" y="1563833"/>
                          <a:pt x="536695" y="1585486"/>
                          <a:pt x="516817" y="1561427"/>
                        </a:cubicBezTo>
                        <a:close/>
                        <a:moveTo>
                          <a:pt x="653752" y="1482034"/>
                        </a:moveTo>
                        <a:cubicBezTo>
                          <a:pt x="647126" y="1472410"/>
                          <a:pt x="642709" y="1462787"/>
                          <a:pt x="642709" y="1460381"/>
                        </a:cubicBezTo>
                        <a:cubicBezTo>
                          <a:pt x="642709" y="1457975"/>
                          <a:pt x="640500" y="1455569"/>
                          <a:pt x="638292" y="1455569"/>
                        </a:cubicBezTo>
                        <a:cubicBezTo>
                          <a:pt x="636083" y="1455569"/>
                          <a:pt x="631666" y="1445946"/>
                          <a:pt x="618414" y="1409858"/>
                        </a:cubicBezTo>
                        <a:cubicBezTo>
                          <a:pt x="616205" y="1405046"/>
                          <a:pt x="611788" y="1393017"/>
                          <a:pt x="609580" y="1383394"/>
                        </a:cubicBezTo>
                        <a:cubicBezTo>
                          <a:pt x="607371" y="1376176"/>
                          <a:pt x="605162" y="1356929"/>
                          <a:pt x="605162" y="1342494"/>
                        </a:cubicBezTo>
                        <a:cubicBezTo>
                          <a:pt x="605162" y="1318436"/>
                          <a:pt x="607371" y="1316030"/>
                          <a:pt x="618414" y="1313624"/>
                        </a:cubicBezTo>
                        <a:cubicBezTo>
                          <a:pt x="636083" y="1308812"/>
                          <a:pt x="642709" y="1316030"/>
                          <a:pt x="649335" y="1349712"/>
                        </a:cubicBezTo>
                        <a:cubicBezTo>
                          <a:pt x="655961" y="1378582"/>
                          <a:pt x="664795" y="1400235"/>
                          <a:pt x="682464" y="1436323"/>
                        </a:cubicBezTo>
                        <a:cubicBezTo>
                          <a:pt x="689090" y="1448352"/>
                          <a:pt x="693507" y="1465193"/>
                          <a:pt x="693507" y="1477222"/>
                        </a:cubicBezTo>
                        <a:cubicBezTo>
                          <a:pt x="693507" y="1496469"/>
                          <a:pt x="693507" y="1498875"/>
                          <a:pt x="678047" y="1498875"/>
                        </a:cubicBezTo>
                        <a:cubicBezTo>
                          <a:pt x="667004" y="1496469"/>
                          <a:pt x="660378" y="1491657"/>
                          <a:pt x="653752" y="1482034"/>
                        </a:cubicBezTo>
                        <a:lnTo>
                          <a:pt x="653752" y="1482034"/>
                        </a:lnTo>
                        <a:close/>
                        <a:moveTo>
                          <a:pt x="766392" y="1441134"/>
                        </a:moveTo>
                        <a:cubicBezTo>
                          <a:pt x="757557" y="1431511"/>
                          <a:pt x="750931" y="1421887"/>
                          <a:pt x="750931" y="1417076"/>
                        </a:cubicBezTo>
                        <a:cubicBezTo>
                          <a:pt x="750931" y="1412264"/>
                          <a:pt x="748723" y="1409858"/>
                          <a:pt x="746514" y="1409858"/>
                        </a:cubicBezTo>
                        <a:cubicBezTo>
                          <a:pt x="744305" y="1409858"/>
                          <a:pt x="733262" y="1390611"/>
                          <a:pt x="724428" y="1366553"/>
                        </a:cubicBezTo>
                        <a:cubicBezTo>
                          <a:pt x="715593" y="1342494"/>
                          <a:pt x="704550" y="1323247"/>
                          <a:pt x="704550" y="1323247"/>
                        </a:cubicBezTo>
                        <a:cubicBezTo>
                          <a:pt x="702342" y="1323247"/>
                          <a:pt x="697924" y="1325653"/>
                          <a:pt x="689090" y="1330465"/>
                        </a:cubicBezTo>
                        <a:cubicBezTo>
                          <a:pt x="673630" y="1337683"/>
                          <a:pt x="662587" y="1328059"/>
                          <a:pt x="662587" y="1306406"/>
                        </a:cubicBezTo>
                        <a:cubicBezTo>
                          <a:pt x="662587" y="1287160"/>
                          <a:pt x="671421" y="1275130"/>
                          <a:pt x="708968" y="1243854"/>
                        </a:cubicBezTo>
                        <a:cubicBezTo>
                          <a:pt x="750931" y="1207766"/>
                          <a:pt x="761974" y="1202955"/>
                          <a:pt x="775226" y="1202955"/>
                        </a:cubicBezTo>
                        <a:cubicBezTo>
                          <a:pt x="806147" y="1202955"/>
                          <a:pt x="806147" y="1229419"/>
                          <a:pt x="777435" y="1258289"/>
                        </a:cubicBezTo>
                        <a:cubicBezTo>
                          <a:pt x="764183" y="1270319"/>
                          <a:pt x="755349" y="1284754"/>
                          <a:pt x="755349" y="1289565"/>
                        </a:cubicBezTo>
                        <a:cubicBezTo>
                          <a:pt x="755349" y="1299189"/>
                          <a:pt x="781852" y="1359335"/>
                          <a:pt x="801730" y="1393017"/>
                        </a:cubicBezTo>
                        <a:cubicBezTo>
                          <a:pt x="821607" y="1426699"/>
                          <a:pt x="819399" y="1448352"/>
                          <a:pt x="792895" y="1455569"/>
                        </a:cubicBezTo>
                        <a:cubicBezTo>
                          <a:pt x="784061" y="1457975"/>
                          <a:pt x="779643" y="1455569"/>
                          <a:pt x="766392" y="1441134"/>
                        </a:cubicBezTo>
                        <a:lnTo>
                          <a:pt x="766392" y="1441134"/>
                        </a:lnTo>
                        <a:close/>
                        <a:moveTo>
                          <a:pt x="22086" y="1448352"/>
                        </a:moveTo>
                        <a:cubicBezTo>
                          <a:pt x="8834" y="1438728"/>
                          <a:pt x="0" y="1426699"/>
                          <a:pt x="0" y="1412264"/>
                        </a:cubicBezTo>
                        <a:cubicBezTo>
                          <a:pt x="0" y="1395423"/>
                          <a:pt x="8834" y="1393017"/>
                          <a:pt x="94971" y="1373770"/>
                        </a:cubicBezTo>
                        <a:cubicBezTo>
                          <a:pt x="132517" y="1366553"/>
                          <a:pt x="178898" y="1354524"/>
                          <a:pt x="198776" y="1347306"/>
                        </a:cubicBezTo>
                        <a:cubicBezTo>
                          <a:pt x="218654" y="1340088"/>
                          <a:pt x="245157" y="1332871"/>
                          <a:pt x="258409" y="1328059"/>
                        </a:cubicBezTo>
                        <a:cubicBezTo>
                          <a:pt x="322459" y="1308812"/>
                          <a:pt x="470436" y="1236637"/>
                          <a:pt x="501357" y="1210172"/>
                        </a:cubicBezTo>
                        <a:cubicBezTo>
                          <a:pt x="505774" y="1207766"/>
                          <a:pt x="523443" y="1195737"/>
                          <a:pt x="541112" y="1186114"/>
                        </a:cubicBezTo>
                        <a:cubicBezTo>
                          <a:pt x="558781" y="1176490"/>
                          <a:pt x="578659" y="1164461"/>
                          <a:pt x="587493" y="1159649"/>
                        </a:cubicBezTo>
                        <a:cubicBezTo>
                          <a:pt x="638292" y="1125967"/>
                          <a:pt x="664795" y="1109126"/>
                          <a:pt x="667004" y="1109126"/>
                        </a:cubicBezTo>
                        <a:cubicBezTo>
                          <a:pt x="669212" y="1109126"/>
                          <a:pt x="682464" y="1099503"/>
                          <a:pt x="697924" y="1087474"/>
                        </a:cubicBezTo>
                        <a:cubicBezTo>
                          <a:pt x="713385" y="1075444"/>
                          <a:pt x="735471" y="1061009"/>
                          <a:pt x="746514" y="1056198"/>
                        </a:cubicBezTo>
                        <a:cubicBezTo>
                          <a:pt x="764183" y="1046574"/>
                          <a:pt x="856945" y="981616"/>
                          <a:pt x="870197" y="971993"/>
                        </a:cubicBezTo>
                        <a:cubicBezTo>
                          <a:pt x="901118" y="943122"/>
                          <a:pt x="965168" y="895005"/>
                          <a:pt x="969585" y="895005"/>
                        </a:cubicBezTo>
                        <a:cubicBezTo>
                          <a:pt x="971794" y="895005"/>
                          <a:pt x="1002714" y="873353"/>
                          <a:pt x="1004923" y="868541"/>
                        </a:cubicBezTo>
                        <a:cubicBezTo>
                          <a:pt x="1007131" y="866135"/>
                          <a:pt x="1013757" y="858918"/>
                          <a:pt x="1022592" y="854106"/>
                        </a:cubicBezTo>
                        <a:cubicBezTo>
                          <a:pt x="1035844" y="844482"/>
                          <a:pt x="1071182" y="863729"/>
                          <a:pt x="1077807" y="875759"/>
                        </a:cubicBezTo>
                        <a:lnTo>
                          <a:pt x="1091059" y="897411"/>
                        </a:lnTo>
                        <a:lnTo>
                          <a:pt x="1077807" y="909441"/>
                        </a:lnTo>
                        <a:cubicBezTo>
                          <a:pt x="1071182" y="916658"/>
                          <a:pt x="1042469" y="938311"/>
                          <a:pt x="1018175" y="957558"/>
                        </a:cubicBezTo>
                        <a:cubicBezTo>
                          <a:pt x="991671" y="976804"/>
                          <a:pt x="951916" y="1005675"/>
                          <a:pt x="929830" y="1024921"/>
                        </a:cubicBezTo>
                        <a:cubicBezTo>
                          <a:pt x="856945" y="1080256"/>
                          <a:pt x="817190" y="1109126"/>
                          <a:pt x="814981" y="1109126"/>
                        </a:cubicBezTo>
                        <a:cubicBezTo>
                          <a:pt x="812773" y="1109126"/>
                          <a:pt x="797312" y="1118750"/>
                          <a:pt x="781852" y="1130779"/>
                        </a:cubicBezTo>
                        <a:cubicBezTo>
                          <a:pt x="764183" y="1142808"/>
                          <a:pt x="748723" y="1152432"/>
                          <a:pt x="746514" y="1152432"/>
                        </a:cubicBezTo>
                        <a:cubicBezTo>
                          <a:pt x="744305" y="1152432"/>
                          <a:pt x="731054" y="1162055"/>
                          <a:pt x="715593" y="1174084"/>
                        </a:cubicBezTo>
                        <a:cubicBezTo>
                          <a:pt x="700133" y="1186114"/>
                          <a:pt x="684673" y="1195737"/>
                          <a:pt x="684673" y="1195737"/>
                        </a:cubicBezTo>
                        <a:cubicBezTo>
                          <a:pt x="682464" y="1195737"/>
                          <a:pt x="671421" y="1202955"/>
                          <a:pt x="658169" y="1212578"/>
                        </a:cubicBezTo>
                        <a:cubicBezTo>
                          <a:pt x="644917" y="1222202"/>
                          <a:pt x="616205" y="1239043"/>
                          <a:pt x="596328" y="1251072"/>
                        </a:cubicBezTo>
                        <a:cubicBezTo>
                          <a:pt x="574242" y="1263101"/>
                          <a:pt x="549947" y="1277536"/>
                          <a:pt x="541112" y="1284754"/>
                        </a:cubicBezTo>
                        <a:cubicBezTo>
                          <a:pt x="461602" y="1335277"/>
                          <a:pt x="382092" y="1368959"/>
                          <a:pt x="267243" y="1405046"/>
                        </a:cubicBezTo>
                        <a:cubicBezTo>
                          <a:pt x="231905" y="1414670"/>
                          <a:pt x="198776" y="1426699"/>
                          <a:pt x="189941" y="1429105"/>
                        </a:cubicBezTo>
                        <a:cubicBezTo>
                          <a:pt x="181107" y="1431511"/>
                          <a:pt x="165647" y="1436323"/>
                          <a:pt x="154604" y="1438728"/>
                        </a:cubicBezTo>
                        <a:cubicBezTo>
                          <a:pt x="143560" y="1441134"/>
                          <a:pt x="119266" y="1445946"/>
                          <a:pt x="99388" y="1450758"/>
                        </a:cubicBezTo>
                        <a:cubicBezTo>
                          <a:pt x="53007" y="1455569"/>
                          <a:pt x="35338" y="1455569"/>
                          <a:pt x="22086" y="1448352"/>
                        </a:cubicBezTo>
                        <a:lnTo>
                          <a:pt x="22086" y="1448352"/>
                        </a:lnTo>
                        <a:close/>
                        <a:moveTo>
                          <a:pt x="1119771" y="830047"/>
                        </a:moveTo>
                        <a:cubicBezTo>
                          <a:pt x="1110937" y="818018"/>
                          <a:pt x="1099894" y="805989"/>
                          <a:pt x="1099894" y="801177"/>
                        </a:cubicBezTo>
                        <a:cubicBezTo>
                          <a:pt x="1097685" y="796365"/>
                          <a:pt x="1002714" y="870947"/>
                          <a:pt x="1135232" y="748248"/>
                        </a:cubicBezTo>
                        <a:cubicBezTo>
                          <a:pt x="1157318" y="724190"/>
                          <a:pt x="1174987" y="704943"/>
                          <a:pt x="1174987" y="704943"/>
                        </a:cubicBezTo>
                        <a:cubicBezTo>
                          <a:pt x="1177195" y="704943"/>
                          <a:pt x="1322964" y="550968"/>
                          <a:pt x="1358302" y="510069"/>
                        </a:cubicBezTo>
                        <a:cubicBezTo>
                          <a:pt x="1402475" y="459546"/>
                          <a:pt x="1470942" y="384964"/>
                          <a:pt x="1506280" y="348876"/>
                        </a:cubicBezTo>
                        <a:cubicBezTo>
                          <a:pt x="1548244" y="305571"/>
                          <a:pt x="1627754" y="211743"/>
                          <a:pt x="1658675" y="166032"/>
                        </a:cubicBezTo>
                        <a:cubicBezTo>
                          <a:pt x="1671927" y="146785"/>
                          <a:pt x="1687387" y="127538"/>
                          <a:pt x="1689596" y="125132"/>
                        </a:cubicBezTo>
                        <a:cubicBezTo>
                          <a:pt x="1691804" y="122726"/>
                          <a:pt x="1694013" y="120320"/>
                          <a:pt x="1691804" y="117914"/>
                        </a:cubicBezTo>
                        <a:cubicBezTo>
                          <a:pt x="1689596" y="115509"/>
                          <a:pt x="1676344" y="122726"/>
                          <a:pt x="1660883" y="129944"/>
                        </a:cubicBezTo>
                        <a:cubicBezTo>
                          <a:pt x="1645423" y="137161"/>
                          <a:pt x="1616711" y="151596"/>
                          <a:pt x="1599042" y="156408"/>
                        </a:cubicBezTo>
                        <a:cubicBezTo>
                          <a:pt x="1581373" y="163626"/>
                          <a:pt x="1563704" y="170843"/>
                          <a:pt x="1563704" y="173249"/>
                        </a:cubicBezTo>
                        <a:cubicBezTo>
                          <a:pt x="1559287" y="180467"/>
                          <a:pt x="1528366" y="178061"/>
                          <a:pt x="1521740" y="170843"/>
                        </a:cubicBezTo>
                        <a:cubicBezTo>
                          <a:pt x="1512906" y="158814"/>
                          <a:pt x="1521740" y="137161"/>
                          <a:pt x="1534992" y="127538"/>
                        </a:cubicBezTo>
                        <a:cubicBezTo>
                          <a:pt x="1541618" y="125132"/>
                          <a:pt x="1548244" y="117914"/>
                          <a:pt x="1552661" y="115509"/>
                        </a:cubicBezTo>
                        <a:cubicBezTo>
                          <a:pt x="1557078" y="113103"/>
                          <a:pt x="1605668" y="84233"/>
                          <a:pt x="1660883" y="55362"/>
                        </a:cubicBezTo>
                        <a:cubicBezTo>
                          <a:pt x="1744811" y="9651"/>
                          <a:pt x="1764689" y="28"/>
                          <a:pt x="1784566" y="28"/>
                        </a:cubicBezTo>
                        <a:cubicBezTo>
                          <a:pt x="1811070" y="28"/>
                          <a:pt x="1824321" y="12057"/>
                          <a:pt x="1833156" y="48145"/>
                        </a:cubicBezTo>
                        <a:cubicBezTo>
                          <a:pt x="1841990" y="84233"/>
                          <a:pt x="1826530" y="298354"/>
                          <a:pt x="1813278" y="315195"/>
                        </a:cubicBezTo>
                        <a:cubicBezTo>
                          <a:pt x="1808861" y="320006"/>
                          <a:pt x="1800027" y="322412"/>
                          <a:pt x="1791192" y="322412"/>
                        </a:cubicBezTo>
                        <a:cubicBezTo>
                          <a:pt x="1769106" y="322412"/>
                          <a:pt x="1755854" y="300759"/>
                          <a:pt x="1758063" y="271889"/>
                        </a:cubicBezTo>
                        <a:cubicBezTo>
                          <a:pt x="1758063" y="259860"/>
                          <a:pt x="1760271" y="230990"/>
                          <a:pt x="1762480" y="204525"/>
                        </a:cubicBezTo>
                        <a:cubicBezTo>
                          <a:pt x="1764689" y="175655"/>
                          <a:pt x="1764689" y="161220"/>
                          <a:pt x="1760271" y="163626"/>
                        </a:cubicBezTo>
                        <a:cubicBezTo>
                          <a:pt x="1758063" y="166032"/>
                          <a:pt x="1744811" y="185278"/>
                          <a:pt x="1729351" y="206931"/>
                        </a:cubicBezTo>
                        <a:cubicBezTo>
                          <a:pt x="1716099" y="228584"/>
                          <a:pt x="1696221" y="255048"/>
                          <a:pt x="1687387" y="264672"/>
                        </a:cubicBezTo>
                        <a:cubicBezTo>
                          <a:pt x="1678552" y="276701"/>
                          <a:pt x="1669718" y="286324"/>
                          <a:pt x="1669718" y="288730"/>
                        </a:cubicBezTo>
                        <a:cubicBezTo>
                          <a:pt x="1669718" y="291136"/>
                          <a:pt x="1665301" y="293542"/>
                          <a:pt x="1663092" y="293542"/>
                        </a:cubicBezTo>
                        <a:cubicBezTo>
                          <a:pt x="1658675" y="293542"/>
                          <a:pt x="1656466" y="295948"/>
                          <a:pt x="1656466" y="298354"/>
                        </a:cubicBezTo>
                        <a:cubicBezTo>
                          <a:pt x="1654258" y="310383"/>
                          <a:pt x="1265540" y="733813"/>
                          <a:pt x="1239037" y="757872"/>
                        </a:cubicBezTo>
                        <a:cubicBezTo>
                          <a:pt x="1230202" y="765089"/>
                          <a:pt x="1208116" y="789148"/>
                          <a:pt x="1188238" y="810800"/>
                        </a:cubicBezTo>
                        <a:cubicBezTo>
                          <a:pt x="1168361" y="832453"/>
                          <a:pt x="1148483" y="849294"/>
                          <a:pt x="1144066" y="849294"/>
                        </a:cubicBezTo>
                        <a:cubicBezTo>
                          <a:pt x="1139649" y="849294"/>
                          <a:pt x="1128606" y="839671"/>
                          <a:pt x="1119771" y="830047"/>
                        </a:cubicBezTo>
                        <a:lnTo>
                          <a:pt x="1119771" y="830047"/>
                        </a:lnTo>
                        <a:close/>
                      </a:path>
                    </a:pathLst>
                  </a:custGeom>
                  <a:solidFill>
                    <a:srgbClr val="009FE3"/>
                  </a:solidFill>
                  <a:ln w="220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62AB3BF0-6FD8-47C7-8AC2-63CDB4122A3C}"/>
                      </a:ext>
                    </a:extLst>
                  </p:cNvPr>
                  <p:cNvSpPr/>
                  <p:nvPr/>
                </p:nvSpPr>
                <p:spPr>
                  <a:xfrm>
                    <a:off x="9735738" y="76891"/>
                    <a:ext cx="2012706" cy="2046297"/>
                  </a:xfrm>
                  <a:custGeom>
                    <a:avLst/>
                    <a:gdLst>
                      <a:gd name="connsiteX0" fmla="*/ 1010597 w 2012706"/>
                      <a:gd name="connsiteY0" fmla="*/ 2041444 h 2046297"/>
                      <a:gd name="connsiteX1" fmla="*/ 981885 w 2012706"/>
                      <a:gd name="connsiteY1" fmla="*/ 1966862 h 2046297"/>
                      <a:gd name="connsiteX2" fmla="*/ 981885 w 2012706"/>
                      <a:gd name="connsiteY2" fmla="*/ 1940398 h 2046297"/>
                      <a:gd name="connsiteX3" fmla="*/ 895749 w 2012706"/>
                      <a:gd name="connsiteY3" fmla="*/ 1942804 h 2046297"/>
                      <a:gd name="connsiteX4" fmla="*/ 787526 w 2012706"/>
                      <a:gd name="connsiteY4" fmla="*/ 1950021 h 2046297"/>
                      <a:gd name="connsiteX5" fmla="*/ 758814 w 2012706"/>
                      <a:gd name="connsiteY5" fmla="*/ 1978891 h 2046297"/>
                      <a:gd name="connsiteX6" fmla="*/ 703599 w 2012706"/>
                      <a:gd name="connsiteY6" fmla="*/ 2007762 h 2046297"/>
                      <a:gd name="connsiteX7" fmla="*/ 694764 w 2012706"/>
                      <a:gd name="connsiteY7" fmla="*/ 1969268 h 2046297"/>
                      <a:gd name="connsiteX8" fmla="*/ 696973 w 2012706"/>
                      <a:gd name="connsiteY8" fmla="*/ 1950021 h 2046297"/>
                      <a:gd name="connsiteX9" fmla="*/ 579916 w 2012706"/>
                      <a:gd name="connsiteY9" fmla="*/ 1950021 h 2046297"/>
                      <a:gd name="connsiteX10" fmla="*/ 462859 w 2012706"/>
                      <a:gd name="connsiteY10" fmla="*/ 1950021 h 2046297"/>
                      <a:gd name="connsiteX11" fmla="*/ 460650 w 2012706"/>
                      <a:gd name="connsiteY11" fmla="*/ 1981297 h 2046297"/>
                      <a:gd name="connsiteX12" fmla="*/ 418687 w 2012706"/>
                      <a:gd name="connsiteY12" fmla="*/ 2029414 h 2046297"/>
                      <a:gd name="connsiteX13" fmla="*/ 398809 w 2012706"/>
                      <a:gd name="connsiteY13" fmla="*/ 1971674 h 2046297"/>
                      <a:gd name="connsiteX14" fmla="*/ 398809 w 2012706"/>
                      <a:gd name="connsiteY14" fmla="*/ 1950021 h 2046297"/>
                      <a:gd name="connsiteX15" fmla="*/ 325925 w 2012706"/>
                      <a:gd name="connsiteY15" fmla="*/ 1950021 h 2046297"/>
                      <a:gd name="connsiteX16" fmla="*/ 155861 w 2012706"/>
                      <a:gd name="connsiteY16" fmla="*/ 1930774 h 2046297"/>
                      <a:gd name="connsiteX17" fmla="*/ 138192 w 2012706"/>
                      <a:gd name="connsiteY17" fmla="*/ 1906716 h 2046297"/>
                      <a:gd name="connsiteX18" fmla="*/ 122731 w 2012706"/>
                      <a:gd name="connsiteY18" fmla="*/ 1887469 h 2046297"/>
                      <a:gd name="connsiteX19" fmla="*/ 107271 w 2012706"/>
                      <a:gd name="connsiteY19" fmla="*/ 1800858 h 2046297"/>
                      <a:gd name="connsiteX20" fmla="*/ 107271 w 2012706"/>
                      <a:gd name="connsiteY20" fmla="*/ 1740712 h 2046297"/>
                      <a:gd name="connsiteX21" fmla="*/ 89602 w 2012706"/>
                      <a:gd name="connsiteY21" fmla="*/ 1743118 h 2046297"/>
                      <a:gd name="connsiteX22" fmla="*/ 43221 w 2012706"/>
                      <a:gd name="connsiteY22" fmla="*/ 1687783 h 2046297"/>
                      <a:gd name="connsiteX23" fmla="*/ 80768 w 2012706"/>
                      <a:gd name="connsiteY23" fmla="*/ 1678160 h 2046297"/>
                      <a:gd name="connsiteX24" fmla="*/ 107271 w 2012706"/>
                      <a:gd name="connsiteY24" fmla="*/ 1675754 h 2046297"/>
                      <a:gd name="connsiteX25" fmla="*/ 107271 w 2012706"/>
                      <a:gd name="connsiteY25" fmla="*/ 1557867 h 2046297"/>
                      <a:gd name="connsiteX26" fmla="*/ 107271 w 2012706"/>
                      <a:gd name="connsiteY26" fmla="*/ 1439980 h 2046297"/>
                      <a:gd name="connsiteX27" fmla="*/ 74142 w 2012706"/>
                      <a:gd name="connsiteY27" fmla="*/ 1442386 h 2046297"/>
                      <a:gd name="connsiteX28" fmla="*/ 27761 w 2012706"/>
                      <a:gd name="connsiteY28" fmla="*/ 1432763 h 2046297"/>
                      <a:gd name="connsiteX29" fmla="*/ 76350 w 2012706"/>
                      <a:gd name="connsiteY29" fmla="*/ 1377428 h 2046297"/>
                      <a:gd name="connsiteX30" fmla="*/ 107271 w 2012706"/>
                      <a:gd name="connsiteY30" fmla="*/ 1375022 h 2046297"/>
                      <a:gd name="connsiteX31" fmla="*/ 107271 w 2012706"/>
                      <a:gd name="connsiteY31" fmla="*/ 1259541 h 2046297"/>
                      <a:gd name="connsiteX32" fmla="*/ 107271 w 2012706"/>
                      <a:gd name="connsiteY32" fmla="*/ 1146466 h 2046297"/>
                      <a:gd name="connsiteX33" fmla="*/ 89602 w 2012706"/>
                      <a:gd name="connsiteY33" fmla="*/ 1151278 h 2046297"/>
                      <a:gd name="connsiteX34" fmla="*/ 36595 w 2012706"/>
                      <a:gd name="connsiteY34" fmla="*/ 1112784 h 2046297"/>
                      <a:gd name="connsiteX35" fmla="*/ 89602 w 2012706"/>
                      <a:gd name="connsiteY35" fmla="*/ 1083914 h 2046297"/>
                      <a:gd name="connsiteX36" fmla="*/ 102854 w 2012706"/>
                      <a:gd name="connsiteY36" fmla="*/ 1079102 h 2046297"/>
                      <a:gd name="connsiteX37" fmla="*/ 107271 w 2012706"/>
                      <a:gd name="connsiteY37" fmla="*/ 966027 h 2046297"/>
                      <a:gd name="connsiteX38" fmla="*/ 109480 w 2012706"/>
                      <a:gd name="connsiteY38" fmla="*/ 857763 h 2046297"/>
                      <a:gd name="connsiteX39" fmla="*/ 85185 w 2012706"/>
                      <a:gd name="connsiteY39" fmla="*/ 857763 h 2046297"/>
                      <a:gd name="connsiteX40" fmla="*/ 32178 w 2012706"/>
                      <a:gd name="connsiteY40" fmla="*/ 828893 h 2046297"/>
                      <a:gd name="connsiteX41" fmla="*/ 38804 w 2012706"/>
                      <a:gd name="connsiteY41" fmla="*/ 804835 h 2046297"/>
                      <a:gd name="connsiteX42" fmla="*/ 74142 w 2012706"/>
                      <a:gd name="connsiteY42" fmla="*/ 792805 h 2046297"/>
                      <a:gd name="connsiteX43" fmla="*/ 102854 w 2012706"/>
                      <a:gd name="connsiteY43" fmla="*/ 787994 h 2046297"/>
                      <a:gd name="connsiteX44" fmla="*/ 109480 w 2012706"/>
                      <a:gd name="connsiteY44" fmla="*/ 648454 h 2046297"/>
                      <a:gd name="connsiteX45" fmla="*/ 102854 w 2012706"/>
                      <a:gd name="connsiteY45" fmla="*/ 585902 h 2046297"/>
                      <a:gd name="connsiteX46" fmla="*/ 49847 w 2012706"/>
                      <a:gd name="connsiteY46" fmla="*/ 581090 h 2046297"/>
                      <a:gd name="connsiteX47" fmla="*/ 32178 w 2012706"/>
                      <a:gd name="connsiteY47" fmla="*/ 540191 h 2046297"/>
                      <a:gd name="connsiteX48" fmla="*/ 91811 w 2012706"/>
                      <a:gd name="connsiteY48" fmla="*/ 518538 h 2046297"/>
                      <a:gd name="connsiteX49" fmla="*/ 107271 w 2012706"/>
                      <a:gd name="connsiteY49" fmla="*/ 518538 h 2046297"/>
                      <a:gd name="connsiteX50" fmla="*/ 111688 w 2012706"/>
                      <a:gd name="connsiteY50" fmla="*/ 427116 h 2046297"/>
                      <a:gd name="connsiteX51" fmla="*/ 111688 w 2012706"/>
                      <a:gd name="connsiteY51" fmla="*/ 330881 h 2046297"/>
                      <a:gd name="connsiteX52" fmla="*/ 69724 w 2012706"/>
                      <a:gd name="connsiteY52" fmla="*/ 330881 h 2046297"/>
                      <a:gd name="connsiteX53" fmla="*/ 21135 w 2012706"/>
                      <a:gd name="connsiteY53" fmla="*/ 328475 h 2046297"/>
                      <a:gd name="connsiteX54" fmla="*/ 3466 w 2012706"/>
                      <a:gd name="connsiteY54" fmla="*/ 285170 h 2046297"/>
                      <a:gd name="connsiteX55" fmla="*/ 89602 w 2012706"/>
                      <a:gd name="connsiteY55" fmla="*/ 270735 h 2046297"/>
                      <a:gd name="connsiteX56" fmla="*/ 111688 w 2012706"/>
                      <a:gd name="connsiteY56" fmla="*/ 273141 h 2046297"/>
                      <a:gd name="connsiteX57" fmla="*/ 113897 w 2012706"/>
                      <a:gd name="connsiteY57" fmla="*/ 215400 h 2046297"/>
                      <a:gd name="connsiteX58" fmla="*/ 113897 w 2012706"/>
                      <a:gd name="connsiteY58" fmla="*/ 99919 h 2046297"/>
                      <a:gd name="connsiteX59" fmla="*/ 138192 w 2012706"/>
                      <a:gd name="connsiteY59" fmla="*/ 1279 h 2046297"/>
                      <a:gd name="connsiteX60" fmla="*/ 175738 w 2012706"/>
                      <a:gd name="connsiteY60" fmla="*/ 20526 h 2046297"/>
                      <a:gd name="connsiteX61" fmla="*/ 177947 w 2012706"/>
                      <a:gd name="connsiteY61" fmla="*/ 475233 h 2046297"/>
                      <a:gd name="connsiteX62" fmla="*/ 180156 w 2012706"/>
                      <a:gd name="connsiteY62" fmla="*/ 1832134 h 2046297"/>
                      <a:gd name="connsiteX63" fmla="*/ 182364 w 2012706"/>
                      <a:gd name="connsiteY63" fmla="*/ 1873034 h 2046297"/>
                      <a:gd name="connsiteX64" fmla="*/ 204450 w 2012706"/>
                      <a:gd name="connsiteY64" fmla="*/ 1875440 h 2046297"/>
                      <a:gd name="connsiteX65" fmla="*/ 749980 w 2012706"/>
                      <a:gd name="connsiteY65" fmla="*/ 1873034 h 2046297"/>
                      <a:gd name="connsiteX66" fmla="*/ 1708522 w 2012706"/>
                      <a:gd name="connsiteY66" fmla="*/ 1856193 h 2046297"/>
                      <a:gd name="connsiteX67" fmla="*/ 1977974 w 2012706"/>
                      <a:gd name="connsiteY67" fmla="*/ 1853787 h 2046297"/>
                      <a:gd name="connsiteX68" fmla="*/ 1995643 w 2012706"/>
                      <a:gd name="connsiteY68" fmla="*/ 1865816 h 2046297"/>
                      <a:gd name="connsiteX69" fmla="*/ 2006686 w 2012706"/>
                      <a:gd name="connsiteY69" fmla="*/ 1916339 h 2046297"/>
                      <a:gd name="connsiteX70" fmla="*/ 1951470 w 2012706"/>
                      <a:gd name="connsiteY70" fmla="*/ 1925963 h 2046297"/>
                      <a:gd name="connsiteX71" fmla="*/ 1880794 w 2012706"/>
                      <a:gd name="connsiteY71" fmla="*/ 1942804 h 2046297"/>
                      <a:gd name="connsiteX72" fmla="*/ 1856499 w 2012706"/>
                      <a:gd name="connsiteY72" fmla="*/ 2031820 h 2046297"/>
                      <a:gd name="connsiteX73" fmla="*/ 1814535 w 2012706"/>
                      <a:gd name="connsiteY73" fmla="*/ 2017385 h 2046297"/>
                      <a:gd name="connsiteX74" fmla="*/ 1805701 w 2012706"/>
                      <a:gd name="connsiteY74" fmla="*/ 1969268 h 2046297"/>
                      <a:gd name="connsiteX75" fmla="*/ 1810118 w 2012706"/>
                      <a:gd name="connsiteY75" fmla="*/ 1923557 h 2046297"/>
                      <a:gd name="connsiteX76" fmla="*/ 1640054 w 2012706"/>
                      <a:gd name="connsiteY76" fmla="*/ 1923557 h 2046297"/>
                      <a:gd name="connsiteX77" fmla="*/ 1624594 w 2012706"/>
                      <a:gd name="connsiteY77" fmla="*/ 1942804 h 2046297"/>
                      <a:gd name="connsiteX78" fmla="*/ 1602508 w 2012706"/>
                      <a:gd name="connsiteY78" fmla="*/ 2022197 h 2046297"/>
                      <a:gd name="connsiteX79" fmla="*/ 1562753 w 2012706"/>
                      <a:gd name="connsiteY79" fmla="*/ 1954833 h 2046297"/>
                      <a:gd name="connsiteX80" fmla="*/ 1562753 w 2012706"/>
                      <a:gd name="connsiteY80" fmla="*/ 1928369 h 2046297"/>
                      <a:gd name="connsiteX81" fmla="*/ 1529623 w 2012706"/>
                      <a:gd name="connsiteY81" fmla="*/ 1928369 h 2046297"/>
                      <a:gd name="connsiteX82" fmla="*/ 1419192 w 2012706"/>
                      <a:gd name="connsiteY82" fmla="*/ 1930774 h 2046297"/>
                      <a:gd name="connsiteX83" fmla="*/ 1341891 w 2012706"/>
                      <a:gd name="connsiteY83" fmla="*/ 1933180 h 2046297"/>
                      <a:gd name="connsiteX84" fmla="*/ 1341891 w 2012706"/>
                      <a:gd name="connsiteY84" fmla="*/ 1966862 h 2046297"/>
                      <a:gd name="connsiteX85" fmla="*/ 1330847 w 2012706"/>
                      <a:gd name="connsiteY85" fmla="*/ 2022197 h 2046297"/>
                      <a:gd name="connsiteX86" fmla="*/ 1297718 w 2012706"/>
                      <a:gd name="connsiteY86" fmla="*/ 2034226 h 2046297"/>
                      <a:gd name="connsiteX87" fmla="*/ 1280049 w 2012706"/>
                      <a:gd name="connsiteY87" fmla="*/ 1966862 h 2046297"/>
                      <a:gd name="connsiteX88" fmla="*/ 1282258 w 2012706"/>
                      <a:gd name="connsiteY88" fmla="*/ 1940398 h 2046297"/>
                      <a:gd name="connsiteX89" fmla="*/ 1165201 w 2012706"/>
                      <a:gd name="connsiteY89" fmla="*/ 1940398 h 2046297"/>
                      <a:gd name="connsiteX90" fmla="*/ 1048144 w 2012706"/>
                      <a:gd name="connsiteY90" fmla="*/ 1940398 h 2046297"/>
                      <a:gd name="connsiteX91" fmla="*/ 1048144 w 2012706"/>
                      <a:gd name="connsiteY91" fmla="*/ 1952427 h 2046297"/>
                      <a:gd name="connsiteX92" fmla="*/ 1023849 w 2012706"/>
                      <a:gd name="connsiteY92" fmla="*/ 2046255 h 2046297"/>
                      <a:gd name="connsiteX93" fmla="*/ 1010597 w 2012706"/>
                      <a:gd name="connsiteY93" fmla="*/ 2041444 h 2046297"/>
                      <a:gd name="connsiteX94" fmla="*/ 1010597 w 2012706"/>
                      <a:gd name="connsiteY94" fmla="*/ 2041444 h 2046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</a:cxnLst>
                    <a:rect l="l" t="t" r="r" b="b"/>
                    <a:pathLst>
                      <a:path w="2012706" h="2046297">
                        <a:moveTo>
                          <a:pt x="1010597" y="2041444"/>
                        </a:moveTo>
                        <a:cubicBezTo>
                          <a:pt x="995137" y="2031820"/>
                          <a:pt x="981885" y="1995732"/>
                          <a:pt x="981885" y="1966862"/>
                        </a:cubicBezTo>
                        <a:lnTo>
                          <a:pt x="981885" y="1940398"/>
                        </a:lnTo>
                        <a:lnTo>
                          <a:pt x="895749" y="1942804"/>
                        </a:lnTo>
                        <a:cubicBezTo>
                          <a:pt x="847159" y="1945210"/>
                          <a:pt x="798570" y="1947615"/>
                          <a:pt x="787526" y="1950021"/>
                        </a:cubicBezTo>
                        <a:cubicBezTo>
                          <a:pt x="767649" y="1952427"/>
                          <a:pt x="765440" y="1954833"/>
                          <a:pt x="758814" y="1978891"/>
                        </a:cubicBezTo>
                        <a:cubicBezTo>
                          <a:pt x="743354" y="2034226"/>
                          <a:pt x="725685" y="2043849"/>
                          <a:pt x="703599" y="2007762"/>
                        </a:cubicBezTo>
                        <a:cubicBezTo>
                          <a:pt x="694764" y="1993327"/>
                          <a:pt x="692556" y="1983703"/>
                          <a:pt x="694764" y="1969268"/>
                        </a:cubicBezTo>
                        <a:lnTo>
                          <a:pt x="696973" y="1950021"/>
                        </a:lnTo>
                        <a:lnTo>
                          <a:pt x="579916" y="1950021"/>
                        </a:lnTo>
                        <a:lnTo>
                          <a:pt x="462859" y="1950021"/>
                        </a:lnTo>
                        <a:lnTo>
                          <a:pt x="460650" y="1981297"/>
                        </a:lnTo>
                        <a:cubicBezTo>
                          <a:pt x="456233" y="2036632"/>
                          <a:pt x="440773" y="2053473"/>
                          <a:pt x="418687" y="2029414"/>
                        </a:cubicBezTo>
                        <a:cubicBezTo>
                          <a:pt x="405435" y="2014979"/>
                          <a:pt x="398809" y="1998138"/>
                          <a:pt x="398809" y="1971674"/>
                        </a:cubicBezTo>
                        <a:lnTo>
                          <a:pt x="398809" y="1950021"/>
                        </a:lnTo>
                        <a:lnTo>
                          <a:pt x="325925" y="1950021"/>
                        </a:lnTo>
                        <a:cubicBezTo>
                          <a:pt x="241997" y="1950021"/>
                          <a:pt x="169112" y="1942804"/>
                          <a:pt x="155861" y="1930774"/>
                        </a:cubicBezTo>
                        <a:cubicBezTo>
                          <a:pt x="149235" y="1925963"/>
                          <a:pt x="142609" y="1916339"/>
                          <a:pt x="138192" y="1906716"/>
                        </a:cubicBezTo>
                        <a:cubicBezTo>
                          <a:pt x="133774" y="1897092"/>
                          <a:pt x="127149" y="1889875"/>
                          <a:pt x="122731" y="1887469"/>
                        </a:cubicBezTo>
                        <a:cubicBezTo>
                          <a:pt x="109480" y="1882657"/>
                          <a:pt x="107271" y="1868222"/>
                          <a:pt x="107271" y="1800858"/>
                        </a:cubicBezTo>
                        <a:lnTo>
                          <a:pt x="107271" y="1740712"/>
                        </a:lnTo>
                        <a:lnTo>
                          <a:pt x="89602" y="1743118"/>
                        </a:lnTo>
                        <a:cubicBezTo>
                          <a:pt x="54264" y="1750335"/>
                          <a:pt x="14509" y="1704624"/>
                          <a:pt x="43221" y="1687783"/>
                        </a:cubicBezTo>
                        <a:cubicBezTo>
                          <a:pt x="49847" y="1685377"/>
                          <a:pt x="65307" y="1680566"/>
                          <a:pt x="80768" y="1678160"/>
                        </a:cubicBezTo>
                        <a:lnTo>
                          <a:pt x="107271" y="1675754"/>
                        </a:lnTo>
                        <a:lnTo>
                          <a:pt x="107271" y="1557867"/>
                        </a:lnTo>
                        <a:lnTo>
                          <a:pt x="107271" y="1439980"/>
                        </a:lnTo>
                        <a:lnTo>
                          <a:pt x="74142" y="1442386"/>
                        </a:lnTo>
                        <a:cubicBezTo>
                          <a:pt x="43221" y="1444792"/>
                          <a:pt x="38804" y="1444792"/>
                          <a:pt x="27761" y="1432763"/>
                        </a:cubicBezTo>
                        <a:cubicBezTo>
                          <a:pt x="1257" y="1403892"/>
                          <a:pt x="21135" y="1382240"/>
                          <a:pt x="76350" y="1377428"/>
                        </a:cubicBezTo>
                        <a:lnTo>
                          <a:pt x="107271" y="1375022"/>
                        </a:lnTo>
                        <a:lnTo>
                          <a:pt x="107271" y="1259541"/>
                        </a:lnTo>
                        <a:lnTo>
                          <a:pt x="107271" y="1146466"/>
                        </a:lnTo>
                        <a:lnTo>
                          <a:pt x="89602" y="1151278"/>
                        </a:lnTo>
                        <a:cubicBezTo>
                          <a:pt x="58681" y="1158495"/>
                          <a:pt x="32178" y="1136843"/>
                          <a:pt x="36595" y="1112784"/>
                        </a:cubicBezTo>
                        <a:cubicBezTo>
                          <a:pt x="38804" y="1100755"/>
                          <a:pt x="69724" y="1083914"/>
                          <a:pt x="89602" y="1083914"/>
                        </a:cubicBezTo>
                        <a:cubicBezTo>
                          <a:pt x="96228" y="1083914"/>
                          <a:pt x="102854" y="1081508"/>
                          <a:pt x="102854" y="1079102"/>
                        </a:cubicBezTo>
                        <a:cubicBezTo>
                          <a:pt x="105062" y="1076696"/>
                          <a:pt x="105062" y="1026173"/>
                          <a:pt x="107271" y="966027"/>
                        </a:cubicBezTo>
                        <a:lnTo>
                          <a:pt x="109480" y="857763"/>
                        </a:lnTo>
                        <a:lnTo>
                          <a:pt x="85185" y="857763"/>
                        </a:lnTo>
                        <a:cubicBezTo>
                          <a:pt x="58681" y="857763"/>
                          <a:pt x="43221" y="848140"/>
                          <a:pt x="32178" y="828893"/>
                        </a:cubicBezTo>
                        <a:cubicBezTo>
                          <a:pt x="27761" y="816864"/>
                          <a:pt x="27761" y="814458"/>
                          <a:pt x="38804" y="804835"/>
                        </a:cubicBezTo>
                        <a:cubicBezTo>
                          <a:pt x="45430" y="800023"/>
                          <a:pt x="60890" y="792805"/>
                          <a:pt x="74142" y="792805"/>
                        </a:cubicBezTo>
                        <a:cubicBezTo>
                          <a:pt x="87393" y="790399"/>
                          <a:pt x="100645" y="787994"/>
                          <a:pt x="102854" y="787994"/>
                        </a:cubicBezTo>
                        <a:cubicBezTo>
                          <a:pt x="107271" y="785588"/>
                          <a:pt x="111688" y="735065"/>
                          <a:pt x="109480" y="648454"/>
                        </a:cubicBezTo>
                        <a:cubicBezTo>
                          <a:pt x="109480" y="593119"/>
                          <a:pt x="107271" y="583496"/>
                          <a:pt x="102854" y="585902"/>
                        </a:cubicBezTo>
                        <a:cubicBezTo>
                          <a:pt x="69724" y="593119"/>
                          <a:pt x="63099" y="593119"/>
                          <a:pt x="49847" y="581090"/>
                        </a:cubicBezTo>
                        <a:cubicBezTo>
                          <a:pt x="32178" y="561843"/>
                          <a:pt x="27761" y="552220"/>
                          <a:pt x="32178" y="540191"/>
                        </a:cubicBezTo>
                        <a:cubicBezTo>
                          <a:pt x="38804" y="528161"/>
                          <a:pt x="67516" y="518538"/>
                          <a:pt x="91811" y="518538"/>
                        </a:cubicBezTo>
                        <a:lnTo>
                          <a:pt x="107271" y="518538"/>
                        </a:lnTo>
                        <a:lnTo>
                          <a:pt x="111688" y="427116"/>
                        </a:lnTo>
                        <a:cubicBezTo>
                          <a:pt x="113897" y="376593"/>
                          <a:pt x="113897" y="333287"/>
                          <a:pt x="111688" y="330881"/>
                        </a:cubicBezTo>
                        <a:cubicBezTo>
                          <a:pt x="109480" y="328475"/>
                          <a:pt x="89602" y="328475"/>
                          <a:pt x="69724" y="330881"/>
                        </a:cubicBezTo>
                        <a:cubicBezTo>
                          <a:pt x="38804" y="335693"/>
                          <a:pt x="32178" y="335693"/>
                          <a:pt x="21135" y="328475"/>
                        </a:cubicBezTo>
                        <a:cubicBezTo>
                          <a:pt x="3466" y="316446"/>
                          <a:pt x="-5369" y="294794"/>
                          <a:pt x="3466" y="285170"/>
                        </a:cubicBezTo>
                        <a:cubicBezTo>
                          <a:pt x="12300" y="275547"/>
                          <a:pt x="63099" y="265923"/>
                          <a:pt x="89602" y="270735"/>
                        </a:cubicBezTo>
                        <a:lnTo>
                          <a:pt x="111688" y="273141"/>
                        </a:lnTo>
                        <a:lnTo>
                          <a:pt x="113897" y="215400"/>
                        </a:lnTo>
                        <a:cubicBezTo>
                          <a:pt x="113897" y="184124"/>
                          <a:pt x="113897" y="131195"/>
                          <a:pt x="113897" y="99919"/>
                        </a:cubicBezTo>
                        <a:cubicBezTo>
                          <a:pt x="111688" y="30150"/>
                          <a:pt x="118314" y="6091"/>
                          <a:pt x="138192" y="1279"/>
                        </a:cubicBezTo>
                        <a:cubicBezTo>
                          <a:pt x="155861" y="-3532"/>
                          <a:pt x="171321" y="6091"/>
                          <a:pt x="175738" y="20526"/>
                        </a:cubicBezTo>
                        <a:cubicBezTo>
                          <a:pt x="177947" y="27744"/>
                          <a:pt x="177947" y="232241"/>
                          <a:pt x="177947" y="475233"/>
                        </a:cubicBezTo>
                        <a:cubicBezTo>
                          <a:pt x="175738" y="1201801"/>
                          <a:pt x="175738" y="1788829"/>
                          <a:pt x="180156" y="1832134"/>
                        </a:cubicBezTo>
                        <a:lnTo>
                          <a:pt x="182364" y="1873034"/>
                        </a:lnTo>
                        <a:lnTo>
                          <a:pt x="204450" y="1875440"/>
                        </a:lnTo>
                        <a:cubicBezTo>
                          <a:pt x="237580" y="1880251"/>
                          <a:pt x="597585" y="1877846"/>
                          <a:pt x="749980" y="1873034"/>
                        </a:cubicBezTo>
                        <a:cubicBezTo>
                          <a:pt x="959799" y="1865816"/>
                          <a:pt x="1419192" y="1856193"/>
                          <a:pt x="1708522" y="1856193"/>
                        </a:cubicBezTo>
                        <a:lnTo>
                          <a:pt x="1977974" y="1853787"/>
                        </a:lnTo>
                        <a:lnTo>
                          <a:pt x="1995643" y="1865816"/>
                        </a:lnTo>
                        <a:cubicBezTo>
                          <a:pt x="2013311" y="1880251"/>
                          <a:pt x="2017729" y="1899498"/>
                          <a:pt x="2006686" y="1916339"/>
                        </a:cubicBezTo>
                        <a:cubicBezTo>
                          <a:pt x="2002268" y="1923557"/>
                          <a:pt x="1993434" y="1925963"/>
                          <a:pt x="1951470" y="1925963"/>
                        </a:cubicBezTo>
                        <a:cubicBezTo>
                          <a:pt x="1891837" y="1925963"/>
                          <a:pt x="1880794" y="1928369"/>
                          <a:pt x="1880794" y="1942804"/>
                        </a:cubicBezTo>
                        <a:cubicBezTo>
                          <a:pt x="1880794" y="1954833"/>
                          <a:pt x="1863125" y="2014979"/>
                          <a:pt x="1856499" y="2031820"/>
                        </a:cubicBezTo>
                        <a:cubicBezTo>
                          <a:pt x="1847665" y="2048661"/>
                          <a:pt x="1832205" y="2041444"/>
                          <a:pt x="1814535" y="2017385"/>
                        </a:cubicBezTo>
                        <a:cubicBezTo>
                          <a:pt x="1801284" y="1995732"/>
                          <a:pt x="1799075" y="1993327"/>
                          <a:pt x="1805701" y="1969268"/>
                        </a:cubicBezTo>
                        <a:cubicBezTo>
                          <a:pt x="1816744" y="1923557"/>
                          <a:pt x="1818953" y="1918745"/>
                          <a:pt x="1810118" y="1923557"/>
                        </a:cubicBezTo>
                        <a:cubicBezTo>
                          <a:pt x="1803492" y="1928369"/>
                          <a:pt x="1664349" y="1928369"/>
                          <a:pt x="1640054" y="1923557"/>
                        </a:cubicBezTo>
                        <a:cubicBezTo>
                          <a:pt x="1624594" y="1921151"/>
                          <a:pt x="1624594" y="1921151"/>
                          <a:pt x="1624594" y="1942804"/>
                        </a:cubicBezTo>
                        <a:cubicBezTo>
                          <a:pt x="1624594" y="1969268"/>
                          <a:pt x="1611342" y="2017385"/>
                          <a:pt x="1602508" y="2022197"/>
                        </a:cubicBezTo>
                        <a:cubicBezTo>
                          <a:pt x="1582630" y="2029414"/>
                          <a:pt x="1562753" y="1998138"/>
                          <a:pt x="1562753" y="1954833"/>
                        </a:cubicBezTo>
                        <a:lnTo>
                          <a:pt x="1562753" y="1928369"/>
                        </a:lnTo>
                        <a:lnTo>
                          <a:pt x="1529623" y="1928369"/>
                        </a:lnTo>
                        <a:cubicBezTo>
                          <a:pt x="1511954" y="1928369"/>
                          <a:pt x="1461156" y="1930774"/>
                          <a:pt x="1419192" y="1930774"/>
                        </a:cubicBezTo>
                        <a:lnTo>
                          <a:pt x="1341891" y="1933180"/>
                        </a:lnTo>
                        <a:lnTo>
                          <a:pt x="1341891" y="1966862"/>
                        </a:lnTo>
                        <a:cubicBezTo>
                          <a:pt x="1341891" y="1988515"/>
                          <a:pt x="1337473" y="2007762"/>
                          <a:pt x="1330847" y="2022197"/>
                        </a:cubicBezTo>
                        <a:cubicBezTo>
                          <a:pt x="1319804" y="2046255"/>
                          <a:pt x="1313178" y="2048661"/>
                          <a:pt x="1297718" y="2034226"/>
                        </a:cubicBezTo>
                        <a:cubicBezTo>
                          <a:pt x="1282258" y="2019791"/>
                          <a:pt x="1275632" y="1998138"/>
                          <a:pt x="1280049" y="1966862"/>
                        </a:cubicBezTo>
                        <a:lnTo>
                          <a:pt x="1282258" y="1940398"/>
                        </a:lnTo>
                        <a:lnTo>
                          <a:pt x="1165201" y="1940398"/>
                        </a:lnTo>
                        <a:lnTo>
                          <a:pt x="1048144" y="1940398"/>
                        </a:lnTo>
                        <a:lnTo>
                          <a:pt x="1048144" y="1952427"/>
                        </a:lnTo>
                        <a:cubicBezTo>
                          <a:pt x="1048144" y="1988515"/>
                          <a:pt x="1032683" y="2048661"/>
                          <a:pt x="1023849" y="2046255"/>
                        </a:cubicBezTo>
                        <a:cubicBezTo>
                          <a:pt x="1019432" y="2046255"/>
                          <a:pt x="1015015" y="2043849"/>
                          <a:pt x="1010597" y="2041444"/>
                        </a:cubicBezTo>
                        <a:lnTo>
                          <a:pt x="1010597" y="204144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202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31FDB036-0002-44D9-9B7D-1F276C497453}"/>
                    </a:ext>
                  </a:extLst>
                </p:cNvPr>
                <p:cNvSpPr/>
                <p:nvPr/>
              </p:nvSpPr>
              <p:spPr>
                <a:xfrm rot="15774386">
                  <a:off x="10991325" y="983195"/>
                  <a:ext cx="141351" cy="117886"/>
                </a:xfrm>
                <a:custGeom>
                  <a:avLst/>
                  <a:gdLst>
                    <a:gd name="connsiteX0" fmla="*/ 88345 w 141351"/>
                    <a:gd name="connsiteY0" fmla="*/ 7218 h 117886"/>
                    <a:gd name="connsiteX1" fmla="*/ 0 w 141351"/>
                    <a:gd name="connsiteY1" fmla="*/ 86611 h 117886"/>
                    <a:gd name="connsiteX2" fmla="*/ 88345 w 141351"/>
                    <a:gd name="connsiteY2" fmla="*/ 117887 h 117886"/>
                    <a:gd name="connsiteX3" fmla="*/ 141352 w 141351"/>
                    <a:gd name="connsiteY3" fmla="*/ 67364 h 117886"/>
                    <a:gd name="connsiteX4" fmla="*/ 103805 w 141351"/>
                    <a:gd name="connsiteY4" fmla="*/ 0 h 117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351" h="117886">
                      <a:moveTo>
                        <a:pt x="88345" y="7218"/>
                      </a:moveTo>
                      <a:lnTo>
                        <a:pt x="0" y="86611"/>
                      </a:lnTo>
                      <a:lnTo>
                        <a:pt x="88345" y="117887"/>
                      </a:lnTo>
                      <a:lnTo>
                        <a:pt x="141352" y="67364"/>
                      </a:lnTo>
                      <a:lnTo>
                        <a:pt x="103805" y="0"/>
                      </a:lnTo>
                    </a:path>
                  </a:pathLst>
                </a:custGeom>
                <a:solidFill>
                  <a:srgbClr val="009FE3"/>
                </a:solidFill>
                <a:ln w="220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5591B10-6BFB-4DD3-915A-4FB6766FA60E}"/>
                  </a:ext>
                </a:extLst>
              </p:cNvPr>
              <p:cNvSpPr txBox="1"/>
              <p:nvPr/>
            </p:nvSpPr>
            <p:spPr>
              <a:xfrm rot="2720855">
                <a:off x="1771577" y="2097658"/>
                <a:ext cx="1126457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COSTS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5C5391-0A8F-400C-BEDF-09DC66A75CAB}"/>
                </a:ext>
              </a:extLst>
            </p:cNvPr>
            <p:cNvGrpSpPr/>
            <p:nvPr/>
          </p:nvGrpSpPr>
          <p:grpSpPr>
            <a:xfrm>
              <a:off x="1118218" y="1710542"/>
              <a:ext cx="860581" cy="446596"/>
              <a:chOff x="1118218" y="1710542"/>
              <a:chExt cx="860581" cy="4465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E2CF6EA-FAB7-40A8-BDFF-4FA8C334D2AD}"/>
                  </a:ext>
                </a:extLst>
              </p:cNvPr>
              <p:cNvSpPr/>
              <p:nvPr/>
            </p:nvSpPr>
            <p:spPr>
              <a:xfrm rot="1029981">
                <a:off x="1118218" y="1710542"/>
                <a:ext cx="717886" cy="26177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94C4972-80CE-4604-848D-FE3B0433A81F}"/>
                  </a:ext>
                </a:extLst>
              </p:cNvPr>
              <p:cNvSpPr/>
              <p:nvPr/>
            </p:nvSpPr>
            <p:spPr>
              <a:xfrm rot="1029981">
                <a:off x="1744423" y="1895367"/>
                <a:ext cx="234376" cy="26177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684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D90960B-C2D9-44CC-A3C9-C067A1BC13F5}"/>
              </a:ext>
            </a:extLst>
          </p:cNvPr>
          <p:cNvSpPr/>
          <p:nvPr/>
        </p:nvSpPr>
        <p:spPr>
          <a:xfrm>
            <a:off x="-39269" y="-118644"/>
            <a:ext cx="12302327" cy="6389789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0FB2B7D-E8AA-41CD-8C39-174E344F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benefits of Bellissima DMS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411632-5490-452C-8C01-F7FD64C35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-109785"/>
            <a:ext cx="3456000" cy="18285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9DD05-145D-4460-972E-C0D91F372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03401"/>
            <a:ext cx="3456000" cy="4173561"/>
          </a:xfrm>
          <a:solidFill>
            <a:schemeClr val="bg1"/>
          </a:solidFill>
          <a:ln cmpd="sng">
            <a:noFill/>
          </a:ln>
          <a:effectLst/>
        </p:spPr>
        <p:txBody>
          <a:bodyPr lIns="144000" tIns="144000" rIns="144000" bIns="14400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Ultra High-Definition (UHD) images</a:t>
            </a:r>
            <a:endParaRPr lang="en-GB" altLang="en-US" sz="16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Smooth spot </a:t>
            </a:r>
            <a:r>
              <a:rPr 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colors (up 7c)</a:t>
            </a:r>
            <a:endParaRPr lang="en-GB" sz="16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Smooth fades to zero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No screen moiré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Exceptional shadow depth and details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1.2% printed highlight dot NW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1.8% printed highlight dot WW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Sharper reverse / tinted text at low point sizes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EF742C-648F-43F7-A705-1BBD0BD0DFAE}"/>
              </a:ext>
            </a:extLst>
          </p:cNvPr>
          <p:cNvSpPr/>
          <p:nvPr/>
        </p:nvSpPr>
        <p:spPr>
          <a:xfrm>
            <a:off x="1902844" y="6362066"/>
            <a:ext cx="83863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Independent laboratory tests: 13% &amp; 16% savings on 20% &amp; 40% flat tints (over and above any savings from GCR).</a:t>
            </a:r>
          </a:p>
        </p:txBody>
      </p:sp>
      <p:pic>
        <p:nvPicPr>
          <p:cNvPr id="13" name="Picture 12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374B098D-40DC-493A-AABD-125FAF8C8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8" y="-116108"/>
            <a:ext cx="3456000" cy="2303999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888FFC3-2F2F-4C3C-848C-AEF89F7E712A}"/>
              </a:ext>
            </a:extLst>
          </p:cNvPr>
          <p:cNvSpPr txBox="1">
            <a:spLocks/>
          </p:cNvSpPr>
          <p:nvPr/>
        </p:nvSpPr>
        <p:spPr>
          <a:xfrm>
            <a:off x="7918718" y="2008887"/>
            <a:ext cx="3456000" cy="4168698"/>
          </a:xfrm>
          <a:prstGeom prst="rect">
            <a:avLst/>
          </a:prstGeom>
          <a:solidFill>
            <a:schemeClr val="bg1"/>
          </a:solidFill>
          <a:ln cmpd="sng">
            <a:noFill/>
          </a:ln>
        </p:spPr>
        <p:txBody>
          <a:bodyPr vert="horz" lIns="144000" tIns="144000" rIns="144000" bIns="144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Cross market consistency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Ultra HD images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On-shelf ‘WOW’ factor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Eye-catching promo print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Anti-counterfeiting print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Low cost flexo vs. offset and gravure</a:t>
            </a:r>
          </a:p>
        </p:txBody>
      </p:sp>
      <p:pic>
        <p:nvPicPr>
          <p:cNvPr id="14" name="Picture 13" descr="A picture containing indoor, sitting, truck, white&#10;&#10;Description automatically generated">
            <a:extLst>
              <a:ext uri="{FF2B5EF4-FFF2-40B4-BE49-F238E27FC236}">
                <a16:creationId xmlns:a16="http://schemas.microsoft.com/office/drawing/2014/main" id="{035E03D2-6FD0-4DEE-A35A-F18F7BB73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7999" y="-116109"/>
            <a:ext cx="3456000" cy="23798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6F4D-5503-41A0-BCF3-CCC829D33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8000" y="2003401"/>
            <a:ext cx="3456000" cy="4168697"/>
          </a:xfrm>
          <a:solidFill>
            <a:schemeClr val="bg1"/>
          </a:solidFill>
          <a:ln cmpd="sng">
            <a:noFill/>
          </a:ln>
        </p:spPr>
        <p:txBody>
          <a:bodyPr lIns="144000" tIns="144000" rIns="144000" bIns="144000">
            <a:noAutofit/>
          </a:bodyPr>
          <a:lstStyle/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Faster make-ready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Easy on press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Uses less ink*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Reduces waste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Enables fixed palette (ECG)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Minimal training required</a:t>
            </a:r>
          </a:p>
          <a:p>
            <a:r>
              <a:rPr lang="en-GB" sz="1600" dirty="0">
                <a:latin typeface="Open Sans" panose="020B0606030504020204" pitchFamily="34" charset="0"/>
                <a:cs typeface="Open Sans" panose="020B0606030504020204" pitchFamily="34" charset="0"/>
              </a:rPr>
              <a:t>Makes use of existing equipment</a:t>
            </a:r>
          </a:p>
          <a:p>
            <a:r>
              <a:rPr lang="en-GB" sz="1600" b="1" dirty="0">
                <a:latin typeface="Open Sans" panose="020B0606030504020204" pitchFamily="34" charset="0"/>
                <a:cs typeface="Open Sans" panose="020B0606030504020204" pitchFamily="34" charset="0"/>
              </a:rPr>
              <a:t>Long runs possible: 2.5 million linear meters WW run length on 1 set of plates!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6894A57-8D84-4C3E-B0CF-D5E24414E8FD}"/>
              </a:ext>
            </a:extLst>
          </p:cNvPr>
          <p:cNvSpPr txBox="1">
            <a:spLocks/>
          </p:cNvSpPr>
          <p:nvPr/>
        </p:nvSpPr>
        <p:spPr>
          <a:xfrm>
            <a:off x="838199" y="1419638"/>
            <a:ext cx="3456000" cy="589250"/>
          </a:xfrm>
          <a:prstGeom prst="rect">
            <a:avLst/>
          </a:prstGeom>
          <a:solidFill>
            <a:schemeClr val="bg1"/>
          </a:solidFill>
          <a:ln cmpd="sng">
            <a:noFill/>
          </a:ln>
          <a:effectLst/>
        </p:spPr>
        <p:txBody>
          <a:bodyPr vert="horz" lIns="144000" tIns="144000" rIns="144000" bIns="144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sz="1800" b="1" dirty="0">
                <a:latin typeface="Open Sans" panose="020B0606030504020204" pitchFamily="34" charset="0"/>
                <a:cs typeface="Open Sans" panose="020B0606030504020204" pitchFamily="34" charset="0"/>
              </a:rPr>
              <a:t>Reprographics benefits: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E8DDAB8-3CD1-4A82-98FA-2423898DE58F}"/>
              </a:ext>
            </a:extLst>
          </p:cNvPr>
          <p:cNvSpPr txBox="1">
            <a:spLocks/>
          </p:cNvSpPr>
          <p:nvPr/>
        </p:nvSpPr>
        <p:spPr>
          <a:xfrm>
            <a:off x="4367999" y="1419637"/>
            <a:ext cx="3456000" cy="589250"/>
          </a:xfrm>
          <a:prstGeom prst="rect">
            <a:avLst/>
          </a:prstGeom>
          <a:solidFill>
            <a:schemeClr val="bg1"/>
          </a:solidFill>
          <a:ln cmpd="sng">
            <a:noFill/>
          </a:ln>
          <a:effectLst/>
        </p:spPr>
        <p:txBody>
          <a:bodyPr vert="horz" lIns="144000" tIns="144000" rIns="144000" bIns="144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sz="1800" b="1" dirty="0">
                <a:latin typeface="Open Sans" panose="020B0606030504020204" pitchFamily="34" charset="0"/>
                <a:cs typeface="Open Sans" panose="020B0606030504020204" pitchFamily="34" charset="0"/>
              </a:rPr>
              <a:t>Printer benefits: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72AD977-4038-4F6F-942B-DDD2AEFE33FE}"/>
              </a:ext>
            </a:extLst>
          </p:cNvPr>
          <p:cNvSpPr txBox="1">
            <a:spLocks/>
          </p:cNvSpPr>
          <p:nvPr/>
        </p:nvSpPr>
        <p:spPr>
          <a:xfrm>
            <a:off x="7918718" y="1419637"/>
            <a:ext cx="3456000" cy="589250"/>
          </a:xfrm>
          <a:prstGeom prst="rect">
            <a:avLst/>
          </a:prstGeom>
          <a:solidFill>
            <a:schemeClr val="bg1"/>
          </a:solidFill>
          <a:ln cmpd="sng">
            <a:noFill/>
          </a:ln>
          <a:effectLst/>
        </p:spPr>
        <p:txBody>
          <a:bodyPr vert="horz" lIns="144000" tIns="144000" rIns="144000" bIns="144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sz="1800" b="1" dirty="0">
                <a:latin typeface="Open Sans" panose="020B0606030504020204" pitchFamily="34" charset="0"/>
                <a:cs typeface="Open Sans" panose="020B0606030504020204" pitchFamily="34" charset="0"/>
              </a:rPr>
              <a:t>Brand owner benefits: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BC1C81F-8267-4C3B-BD2C-5EDA6B32D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1331" y="6405250"/>
            <a:ext cx="1525870" cy="2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11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uiExpand="1" build="p" animBg="1"/>
      <p:bldP spid="5" grpId="0"/>
      <p:bldP spid="12" grpId="0" animBg="1"/>
      <p:bldP spid="4" grpId="0" uiExpand="1" build="p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EFD0-C94A-4DCB-B459-57831DF8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Conventional Flexo vs Bellissima Flexo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ED8E7-4A44-4B29-8A7A-384222147B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5D285479-3131-4BE4-890C-3B938222C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B81E96-C348-48B7-AE8E-DF47B269F5BD}"/>
              </a:ext>
            </a:extLst>
          </p:cNvPr>
          <p:cNvSpPr txBox="1"/>
          <p:nvPr/>
        </p:nvSpPr>
        <p:spPr>
          <a:xfrm>
            <a:off x="4926876" y="1422265"/>
            <a:ext cx="2338269" cy="461665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 HD flexo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93677-C06B-423A-9886-D76D0E85FE3C}"/>
              </a:ext>
            </a:extLst>
          </p:cNvPr>
          <p:cNvSpPr txBox="1"/>
          <p:nvPr/>
        </p:nvSpPr>
        <p:spPr>
          <a:xfrm>
            <a:off x="8498321" y="6032310"/>
            <a:ext cx="3693679" cy="279590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courtesy of Carl Ostermann </a:t>
            </a:r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Erben</a:t>
            </a:r>
            <a:endParaRPr lang="en-GB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048262-F493-48B5-A4AC-4B92EBF21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1" y="6311900"/>
            <a:ext cx="1303258" cy="4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03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EFD0-C94A-4DCB-B459-57831DF8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Conventional Flexo vs Bellissima Flexo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ED8E7-4A44-4B29-8A7A-384222147B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285479-3131-4BE4-890C-3B938222C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331" y="1825625"/>
            <a:ext cx="4351338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5C709-063D-4839-9678-160645E008E1}"/>
              </a:ext>
            </a:extLst>
          </p:cNvPr>
          <p:cNvSpPr txBox="1"/>
          <p:nvPr/>
        </p:nvSpPr>
        <p:spPr>
          <a:xfrm>
            <a:off x="4422189" y="1422265"/>
            <a:ext cx="3347648" cy="461665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Smooth print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95006-0939-40F4-8D14-FFB98ACCA3AC}"/>
              </a:ext>
            </a:extLst>
          </p:cNvPr>
          <p:cNvSpPr txBox="1"/>
          <p:nvPr/>
        </p:nvSpPr>
        <p:spPr>
          <a:xfrm>
            <a:off x="8498321" y="6032310"/>
            <a:ext cx="3693679" cy="279590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courtesy of Carl Ostermann </a:t>
            </a:r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Erben</a:t>
            </a:r>
            <a:endParaRPr lang="en-GB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01F6A30-4EF7-4D5D-B253-A55B099D9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1" y="6311900"/>
            <a:ext cx="1303258" cy="4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7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EFD0-C94A-4DCB-B459-57831DF8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Conventional Flexo vs Bellissima Flexo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4ED8E7-4A44-4B29-8A7A-384222147B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285479-3131-4BE4-890C-3B938222C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331" y="1825625"/>
            <a:ext cx="4351338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C5B6D-803E-4B96-A8E9-EE655FCFF3F1}"/>
              </a:ext>
            </a:extLst>
          </p:cNvPr>
          <p:cNvSpPr txBox="1"/>
          <p:nvPr/>
        </p:nvSpPr>
        <p:spPr>
          <a:xfrm>
            <a:off x="3801568" y="1422265"/>
            <a:ext cx="4588885" cy="461665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misregistration problems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45AB0-7723-40C3-AC18-6237FA830CA4}"/>
              </a:ext>
            </a:extLst>
          </p:cNvPr>
          <p:cNvSpPr txBox="1"/>
          <p:nvPr/>
        </p:nvSpPr>
        <p:spPr>
          <a:xfrm>
            <a:off x="8498321" y="6032310"/>
            <a:ext cx="3693679" cy="279590"/>
          </a:xfrm>
          <a:prstGeom prst="rect">
            <a:avLst/>
          </a:prstGeom>
          <a:solidFill>
            <a:srgbClr val="119AD7"/>
          </a:solidFill>
          <a:ln>
            <a:solidFill>
              <a:srgbClr val="119AD7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courtesy of Carl Ostermann </a:t>
            </a:r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Erben</a:t>
            </a:r>
            <a:endParaRPr lang="en-GB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DB3DA17-02B2-4941-96D8-1DE3488C2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1" y="6311900"/>
            <a:ext cx="1303258" cy="4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16585"/>
      </p:ext>
    </p:extLst>
  </p:cSld>
  <p:clrMapOvr>
    <a:masterClrMapping/>
  </p:clrMapOvr>
</p:sld>
</file>

<file path=ppt/theme/theme1.xml><?xml version="1.0" encoding="utf-8"?>
<a:theme xmlns:a="http://schemas.openxmlformats.org/drawingml/2006/main" name="Hamillroad Powerpoin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millroad Powerpoint Template" id="{1BEB1179-B010-480C-A32E-00E147024B81}" vid="{04E38241-8DC1-4D22-B9AE-6D20C1CC4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742DD7CFC19C4EAD801A248720A681" ma:contentTypeVersion="13" ma:contentTypeDescription="Create a new document." ma:contentTypeScope="" ma:versionID="b72c708617e89e093ed2daaecc532aff">
  <xsd:schema xmlns:xsd="http://www.w3.org/2001/XMLSchema" xmlns:xs="http://www.w3.org/2001/XMLSchema" xmlns:p="http://schemas.microsoft.com/office/2006/metadata/properties" xmlns:ns3="7d63e80c-4c28-4cbf-b429-d35e88363d8e" xmlns:ns4="566acb61-2dd2-430b-9af5-f3d353d2e8ac" targetNamespace="http://schemas.microsoft.com/office/2006/metadata/properties" ma:root="true" ma:fieldsID="1614bfad1b62ddbd97a04684f09c5eeb" ns3:_="" ns4:_="">
    <xsd:import namespace="7d63e80c-4c28-4cbf-b429-d35e88363d8e"/>
    <xsd:import namespace="566acb61-2dd2-430b-9af5-f3d353d2e8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3e80c-4c28-4cbf-b429-d35e88363d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acb61-2dd2-430b-9af5-f3d353d2e8a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113B4D-17EA-4009-A29D-9346C45CF7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170C52-DBC5-4D22-A514-60156820C2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3e80c-4c28-4cbf-b429-d35e88363d8e"/>
    <ds:schemaRef ds:uri="566acb61-2dd2-430b-9af5-f3d353d2e8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64C874-91FD-4767-85F6-8EF53E0437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979</Words>
  <Application>Microsoft Office PowerPoint</Application>
  <PresentationFormat>Widescreen</PresentationFormat>
  <Paragraphs>222</Paragraphs>
  <Slides>28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Open Sans</vt:lpstr>
      <vt:lpstr>Calibri Light</vt:lpstr>
      <vt:lpstr>Calibri</vt:lpstr>
      <vt:lpstr>Arial</vt:lpstr>
      <vt:lpstr>DIN Engschrift Std</vt:lpstr>
      <vt:lpstr>Hamillroad Powerpoint Template</vt:lpstr>
      <vt:lpstr>Unknown</vt:lpstr>
      <vt:lpstr>Bellissima DMS</vt:lpstr>
      <vt:lpstr>Hamillroad Software &amp; Bellissima DMS</vt:lpstr>
      <vt:lpstr>What is Bellissima DMS</vt:lpstr>
      <vt:lpstr>Bellissima is… Intelligent Screening for Flexo</vt:lpstr>
      <vt:lpstr>What does Bellissima DMS offer?</vt:lpstr>
      <vt:lpstr>The benefits of Bellissima DMS</vt:lpstr>
      <vt:lpstr>Conventional Flexo vs Bellissima Flexo</vt:lpstr>
      <vt:lpstr>Conventional Flexo vs Bellissima Flexo</vt:lpstr>
      <vt:lpstr>Conventional Flexo vs Bellissima Flexo</vt:lpstr>
      <vt:lpstr>Conventional Flexo vs Bellissima Flexo</vt:lpstr>
      <vt:lpstr>Conventional Flexo vs Bellissima Flexo</vt:lpstr>
      <vt:lpstr>Conventional Flexo vs Bellissima Flexo</vt:lpstr>
      <vt:lpstr>PowerPoint Presentation</vt:lpstr>
      <vt:lpstr>PowerPoint Presentation</vt:lpstr>
      <vt:lpstr>Bellissima DMS vs Offset 200 lpi</vt:lpstr>
      <vt:lpstr>Bellissima: Replace Gravure with Flexo</vt:lpstr>
      <vt:lpstr>PETROPACK, Argentina</vt:lpstr>
      <vt:lpstr>Expand Business: Replace Gravure with Flexo</vt:lpstr>
      <vt:lpstr>PowerPoint Presentation</vt:lpstr>
      <vt:lpstr>PowerPoint Presentation</vt:lpstr>
      <vt:lpstr>ENVAFLEX, Spain</vt:lpstr>
      <vt:lpstr>Maximise Press Utilization</vt:lpstr>
      <vt:lpstr>Ink Savings</vt:lpstr>
      <vt:lpstr>Historic Ink Savings with Bellissima </vt:lpstr>
      <vt:lpstr>Bellissima: The Theory of Ink Savings</vt:lpstr>
      <vt:lpstr>The Bellissima Network</vt:lpstr>
      <vt:lpstr>Network Members</vt:lpstr>
      <vt:lpstr>Bellissima DMS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Bellissima DMS</dc:title>
  <dc:creator>Danielle Kinsella</dc:creator>
  <cp:lastModifiedBy>Danielle Kinsella</cp:lastModifiedBy>
  <cp:revision>2</cp:revision>
  <dcterms:created xsi:type="dcterms:W3CDTF">2021-01-20T11:41:18Z</dcterms:created>
  <dcterms:modified xsi:type="dcterms:W3CDTF">2021-03-18T16:10:13Z</dcterms:modified>
</cp:coreProperties>
</file>